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notesMasterIdLst>
    <p:notesMasterId r:id="rId24"/>
  </p:notesMasterIdLst>
  <p:sldIdLst>
    <p:sldId id="256" r:id="rId2"/>
    <p:sldId id="264" r:id="rId3"/>
    <p:sldId id="265" r:id="rId4"/>
    <p:sldId id="270" r:id="rId5"/>
    <p:sldId id="266" r:id="rId6"/>
    <p:sldId id="268" r:id="rId7"/>
    <p:sldId id="269" r:id="rId8"/>
    <p:sldId id="261" r:id="rId9"/>
    <p:sldId id="272" r:id="rId10"/>
    <p:sldId id="273" r:id="rId11"/>
    <p:sldId id="259" r:id="rId12"/>
    <p:sldId id="276" r:id="rId13"/>
    <p:sldId id="260" r:id="rId14"/>
    <p:sldId id="274" r:id="rId15"/>
    <p:sldId id="275" r:id="rId16"/>
    <p:sldId id="278" r:id="rId17"/>
    <p:sldId id="263" r:id="rId18"/>
    <p:sldId id="258" r:id="rId19"/>
    <p:sldId id="277" r:id="rId20"/>
    <p:sldId id="279" r:id="rId21"/>
    <p:sldId id="281" r:id="rId22"/>
    <p:sldId id="28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592"/>
  </p:normalViewPr>
  <p:slideViewPr>
    <p:cSldViewPr snapToGrid="0" snapToObjects="1">
      <p:cViewPr varScale="1">
        <p:scale>
          <a:sx n="81" d="100"/>
          <a:sy n="81" d="100"/>
        </p:scale>
        <p:origin x="20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AE0BE3-7191-3344-9C2A-29A3882C558F}" type="doc">
      <dgm:prSet loTypeId="urn:microsoft.com/office/officeart/2005/8/layout/funnel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2C0C030-FBC9-2342-9E23-29E79055D840}">
      <dgm:prSet phldrT="[Text]"/>
      <dgm:spPr/>
      <dgm:t>
        <a:bodyPr/>
        <a:lstStyle/>
        <a:p>
          <a:r>
            <a:rPr lang="en-US" dirty="0" err="1" smtClean="0"/>
            <a:t>UIKit</a:t>
          </a:r>
          <a:r>
            <a:rPr lang="en-US" dirty="0" smtClean="0"/>
            <a:t>/Cocoa</a:t>
          </a:r>
          <a:endParaRPr lang="en-US" dirty="0"/>
        </a:p>
      </dgm:t>
    </dgm:pt>
    <dgm:pt modelId="{7AFCCF85-9EEC-8D47-8E49-048BCAF7AC2F}" type="parTrans" cxnId="{1304503D-001C-FB4E-92C0-55659A91097B}">
      <dgm:prSet/>
      <dgm:spPr/>
      <dgm:t>
        <a:bodyPr/>
        <a:lstStyle/>
        <a:p>
          <a:endParaRPr lang="en-US"/>
        </a:p>
      </dgm:t>
    </dgm:pt>
    <dgm:pt modelId="{D1D106F3-85B5-D140-AC71-65262EBE6DDA}" type="sibTrans" cxnId="{1304503D-001C-FB4E-92C0-55659A91097B}">
      <dgm:prSet/>
      <dgm:spPr/>
      <dgm:t>
        <a:bodyPr/>
        <a:lstStyle/>
        <a:p>
          <a:endParaRPr lang="en-US"/>
        </a:p>
      </dgm:t>
    </dgm:pt>
    <dgm:pt modelId="{7755FF60-36F1-194F-AB41-58DF4BCEC125}">
      <dgm:prSet phldrT="[Text]"/>
      <dgm:spPr/>
      <dgm:t>
        <a:bodyPr/>
        <a:lstStyle/>
        <a:p>
          <a:r>
            <a:rPr lang="en-US" dirty="0" smtClean="0"/>
            <a:t>JavaScript</a:t>
          </a:r>
          <a:endParaRPr lang="en-US" dirty="0"/>
        </a:p>
      </dgm:t>
    </dgm:pt>
    <dgm:pt modelId="{442C70C8-7092-8144-8165-A741487CA479}" type="parTrans" cxnId="{2C165C53-BE0C-BD47-8D0B-52A17C32CECC}">
      <dgm:prSet/>
      <dgm:spPr/>
      <dgm:t>
        <a:bodyPr/>
        <a:lstStyle/>
        <a:p>
          <a:endParaRPr lang="en-US"/>
        </a:p>
      </dgm:t>
    </dgm:pt>
    <dgm:pt modelId="{24F3745D-F2CC-3F47-9F59-BF4B2E7DDF7E}" type="sibTrans" cxnId="{2C165C53-BE0C-BD47-8D0B-52A17C32CECC}">
      <dgm:prSet/>
      <dgm:spPr/>
      <dgm:t>
        <a:bodyPr/>
        <a:lstStyle/>
        <a:p>
          <a:endParaRPr lang="en-US"/>
        </a:p>
      </dgm:t>
    </dgm:pt>
    <dgm:pt modelId="{63DCBA0A-2149-534F-8EAC-297AC3306F06}">
      <dgm:prSet phldrT="[Text]"/>
      <dgm:spPr/>
      <dgm:t>
        <a:bodyPr/>
        <a:lstStyle/>
        <a:p>
          <a:r>
            <a:rPr lang="en-US" dirty="0" smtClean="0"/>
            <a:t>CSS</a:t>
          </a:r>
          <a:endParaRPr lang="en-US" dirty="0"/>
        </a:p>
      </dgm:t>
    </dgm:pt>
    <dgm:pt modelId="{D8979E32-1683-E142-AC1B-7EB6110F441A}" type="parTrans" cxnId="{4204E776-FFE5-1C46-B298-CE6E3BE5BCFD}">
      <dgm:prSet/>
      <dgm:spPr/>
      <dgm:t>
        <a:bodyPr/>
        <a:lstStyle/>
        <a:p>
          <a:endParaRPr lang="en-US"/>
        </a:p>
      </dgm:t>
    </dgm:pt>
    <dgm:pt modelId="{277EFB15-EAB6-2348-A1F7-855763C7A170}" type="sibTrans" cxnId="{4204E776-FFE5-1C46-B298-CE6E3BE5BCFD}">
      <dgm:prSet/>
      <dgm:spPr/>
      <dgm:t>
        <a:bodyPr/>
        <a:lstStyle/>
        <a:p>
          <a:endParaRPr lang="en-US"/>
        </a:p>
      </dgm:t>
    </dgm:pt>
    <dgm:pt modelId="{9E465713-5FDC-3E48-9A83-8ABC372A1F1F}">
      <dgm:prSet phldrT="[Text]" custT="1"/>
      <dgm:spPr/>
      <dgm:t>
        <a:bodyPr/>
        <a:lstStyle/>
        <a:p>
          <a:r>
            <a:rPr lang="en-US" sz="6000" dirty="0" smtClean="0"/>
            <a:t>❤️</a:t>
          </a:r>
          <a:endParaRPr lang="en-US" sz="6000" dirty="0"/>
        </a:p>
      </dgm:t>
    </dgm:pt>
    <dgm:pt modelId="{25F26133-7E52-444B-9164-2159F33AABDD}" type="parTrans" cxnId="{40FA6074-B080-A242-9765-2FDD75EE285E}">
      <dgm:prSet/>
      <dgm:spPr/>
      <dgm:t>
        <a:bodyPr/>
        <a:lstStyle/>
        <a:p>
          <a:endParaRPr lang="en-US"/>
        </a:p>
      </dgm:t>
    </dgm:pt>
    <dgm:pt modelId="{03FD061D-1395-A142-92C8-4A5BEBE1F1A6}" type="sibTrans" cxnId="{40FA6074-B080-A242-9765-2FDD75EE285E}">
      <dgm:prSet/>
      <dgm:spPr/>
      <dgm:t>
        <a:bodyPr/>
        <a:lstStyle/>
        <a:p>
          <a:endParaRPr lang="en-US"/>
        </a:p>
      </dgm:t>
    </dgm:pt>
    <dgm:pt modelId="{76F04A9C-D27E-4445-B842-0C9CFAB42F4E}" type="pres">
      <dgm:prSet presAssocID="{D7AE0BE3-7191-3344-9C2A-29A3882C558F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B0F66FF-3326-4645-9205-659245E5AB83}" type="pres">
      <dgm:prSet presAssocID="{D7AE0BE3-7191-3344-9C2A-29A3882C558F}" presName="ellipse" presStyleLbl="trBgShp" presStyleIdx="0" presStyleCnt="1"/>
      <dgm:spPr/>
    </dgm:pt>
    <dgm:pt modelId="{71682534-0389-744A-A996-B28C6049E33F}" type="pres">
      <dgm:prSet presAssocID="{D7AE0BE3-7191-3344-9C2A-29A3882C558F}" presName="arrow1" presStyleLbl="fgShp" presStyleIdx="0" presStyleCnt="1"/>
      <dgm:spPr/>
    </dgm:pt>
    <dgm:pt modelId="{246CE9A0-6338-704D-8606-901BFD5348C7}" type="pres">
      <dgm:prSet presAssocID="{D7AE0BE3-7191-3344-9C2A-29A3882C558F}" presName="rectangle" presStyleLbl="revTx" presStyleIdx="0" presStyleCnt="1" custScaleY="66195" custLinFactNeighborX="-483" custLinFactNeighborY="3425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F205F3-EF86-7347-91E4-F524A9218231}" type="pres">
      <dgm:prSet presAssocID="{7755FF60-36F1-194F-AB41-58DF4BCEC125}" presName="item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9E9227-C278-AB46-8A94-02F61B26EC6C}" type="pres">
      <dgm:prSet presAssocID="{63DCBA0A-2149-534F-8EAC-297AC3306F06}" presName="item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3C186A-2C8B-EE40-A110-0E47E1FCFEAF}" type="pres">
      <dgm:prSet presAssocID="{9E465713-5FDC-3E48-9A83-8ABC372A1F1F}" presName="item3" presStyleLbl="node1" presStyleIdx="2" presStyleCnt="3" custLinFactNeighborY="-12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4415BD-FB9A-F84B-A59B-9108E16B743D}" type="pres">
      <dgm:prSet presAssocID="{D7AE0BE3-7191-3344-9C2A-29A3882C558F}" presName="funnel" presStyleLbl="trAlignAcc1" presStyleIdx="0" presStyleCnt="1" custLinFactNeighborX="2071" custLinFactNeighborY="0"/>
      <dgm:spPr/>
    </dgm:pt>
  </dgm:ptLst>
  <dgm:cxnLst>
    <dgm:cxn modelId="{D1CB91AC-8B5D-ED4C-9F27-FB739735E26A}" type="presOf" srcId="{D7AE0BE3-7191-3344-9C2A-29A3882C558F}" destId="{76F04A9C-D27E-4445-B842-0C9CFAB42F4E}" srcOrd="0" destOrd="0" presId="urn:microsoft.com/office/officeart/2005/8/layout/funnel1"/>
    <dgm:cxn modelId="{40FA6074-B080-A242-9765-2FDD75EE285E}" srcId="{D7AE0BE3-7191-3344-9C2A-29A3882C558F}" destId="{9E465713-5FDC-3E48-9A83-8ABC372A1F1F}" srcOrd="3" destOrd="0" parTransId="{25F26133-7E52-444B-9164-2159F33AABDD}" sibTransId="{03FD061D-1395-A142-92C8-4A5BEBE1F1A6}"/>
    <dgm:cxn modelId="{4204E776-FFE5-1C46-B298-CE6E3BE5BCFD}" srcId="{D7AE0BE3-7191-3344-9C2A-29A3882C558F}" destId="{63DCBA0A-2149-534F-8EAC-297AC3306F06}" srcOrd="2" destOrd="0" parTransId="{D8979E32-1683-E142-AC1B-7EB6110F441A}" sibTransId="{277EFB15-EAB6-2348-A1F7-855763C7A170}"/>
    <dgm:cxn modelId="{2C165C53-BE0C-BD47-8D0B-52A17C32CECC}" srcId="{D7AE0BE3-7191-3344-9C2A-29A3882C558F}" destId="{7755FF60-36F1-194F-AB41-58DF4BCEC125}" srcOrd="1" destOrd="0" parTransId="{442C70C8-7092-8144-8165-A741487CA479}" sibTransId="{24F3745D-F2CC-3F47-9F59-BF4B2E7DDF7E}"/>
    <dgm:cxn modelId="{BB7F1275-4C7E-674F-8B22-2BDB813947FA}" type="presOf" srcId="{7755FF60-36F1-194F-AB41-58DF4BCEC125}" destId="{CB9E9227-C278-AB46-8A94-02F61B26EC6C}" srcOrd="0" destOrd="0" presId="urn:microsoft.com/office/officeart/2005/8/layout/funnel1"/>
    <dgm:cxn modelId="{FCB7A9E9-C96A-DF4A-A02F-BBA7D903DD51}" type="presOf" srcId="{63DCBA0A-2149-534F-8EAC-297AC3306F06}" destId="{BEF205F3-EF86-7347-91E4-F524A9218231}" srcOrd="0" destOrd="0" presId="urn:microsoft.com/office/officeart/2005/8/layout/funnel1"/>
    <dgm:cxn modelId="{7BB77A1A-E353-724F-9B83-386C0AADA893}" type="presOf" srcId="{9E465713-5FDC-3E48-9A83-8ABC372A1F1F}" destId="{246CE9A0-6338-704D-8606-901BFD5348C7}" srcOrd="0" destOrd="0" presId="urn:microsoft.com/office/officeart/2005/8/layout/funnel1"/>
    <dgm:cxn modelId="{1765B728-7707-CE48-A4AD-07585A2C0C70}" type="presOf" srcId="{42C0C030-FBC9-2342-9E23-29E79055D840}" destId="{153C186A-2C8B-EE40-A110-0E47E1FCFEAF}" srcOrd="0" destOrd="0" presId="urn:microsoft.com/office/officeart/2005/8/layout/funnel1"/>
    <dgm:cxn modelId="{1304503D-001C-FB4E-92C0-55659A91097B}" srcId="{D7AE0BE3-7191-3344-9C2A-29A3882C558F}" destId="{42C0C030-FBC9-2342-9E23-29E79055D840}" srcOrd="0" destOrd="0" parTransId="{7AFCCF85-9EEC-8D47-8E49-048BCAF7AC2F}" sibTransId="{D1D106F3-85B5-D140-AC71-65262EBE6DDA}"/>
    <dgm:cxn modelId="{06310753-CC30-E44E-817B-9370525EB1F8}" type="presParOf" srcId="{76F04A9C-D27E-4445-B842-0C9CFAB42F4E}" destId="{1B0F66FF-3326-4645-9205-659245E5AB83}" srcOrd="0" destOrd="0" presId="urn:microsoft.com/office/officeart/2005/8/layout/funnel1"/>
    <dgm:cxn modelId="{276F3922-8FF1-DE46-A166-526C4D39C267}" type="presParOf" srcId="{76F04A9C-D27E-4445-B842-0C9CFAB42F4E}" destId="{71682534-0389-744A-A996-B28C6049E33F}" srcOrd="1" destOrd="0" presId="urn:microsoft.com/office/officeart/2005/8/layout/funnel1"/>
    <dgm:cxn modelId="{D0EA0869-3AC9-B34F-A10E-1B621FFD9018}" type="presParOf" srcId="{76F04A9C-D27E-4445-B842-0C9CFAB42F4E}" destId="{246CE9A0-6338-704D-8606-901BFD5348C7}" srcOrd="2" destOrd="0" presId="urn:microsoft.com/office/officeart/2005/8/layout/funnel1"/>
    <dgm:cxn modelId="{D204ABBC-4CEC-DA4C-BF6F-AB43E2505EE3}" type="presParOf" srcId="{76F04A9C-D27E-4445-B842-0C9CFAB42F4E}" destId="{BEF205F3-EF86-7347-91E4-F524A9218231}" srcOrd="3" destOrd="0" presId="urn:microsoft.com/office/officeart/2005/8/layout/funnel1"/>
    <dgm:cxn modelId="{6EC9C5FB-BAB1-9049-82D2-74246C7DC19A}" type="presParOf" srcId="{76F04A9C-D27E-4445-B842-0C9CFAB42F4E}" destId="{CB9E9227-C278-AB46-8A94-02F61B26EC6C}" srcOrd="4" destOrd="0" presId="urn:microsoft.com/office/officeart/2005/8/layout/funnel1"/>
    <dgm:cxn modelId="{ACF0EE58-568D-B143-B1DD-F65A39E55410}" type="presParOf" srcId="{76F04A9C-D27E-4445-B842-0C9CFAB42F4E}" destId="{153C186A-2C8B-EE40-A110-0E47E1FCFEAF}" srcOrd="5" destOrd="0" presId="urn:microsoft.com/office/officeart/2005/8/layout/funnel1"/>
    <dgm:cxn modelId="{D3AAD53F-0D8D-0349-9DC7-74596E2E5167}" type="presParOf" srcId="{76F04A9C-D27E-4445-B842-0C9CFAB42F4E}" destId="{A44415BD-FB9A-F84B-A59B-9108E16B743D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AE0BE3-7191-3344-9C2A-29A3882C558F}" type="doc">
      <dgm:prSet loTypeId="urn:microsoft.com/office/officeart/2005/8/layout/funnel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2C0C030-FBC9-2342-9E23-29E79055D840}">
      <dgm:prSet phldrT="[Text]"/>
      <dgm:spPr/>
      <dgm:t>
        <a:bodyPr/>
        <a:lstStyle/>
        <a:p>
          <a:r>
            <a:rPr lang="en-US" dirty="0" err="1" smtClean="0"/>
            <a:t>UIKit</a:t>
          </a:r>
          <a:r>
            <a:rPr lang="en-US" dirty="0" smtClean="0"/>
            <a:t>/Cocoa</a:t>
          </a:r>
          <a:endParaRPr lang="en-US" dirty="0"/>
        </a:p>
      </dgm:t>
    </dgm:pt>
    <dgm:pt modelId="{7AFCCF85-9EEC-8D47-8E49-048BCAF7AC2F}" type="parTrans" cxnId="{1304503D-001C-FB4E-92C0-55659A91097B}">
      <dgm:prSet/>
      <dgm:spPr/>
      <dgm:t>
        <a:bodyPr/>
        <a:lstStyle/>
        <a:p>
          <a:endParaRPr lang="en-US"/>
        </a:p>
      </dgm:t>
    </dgm:pt>
    <dgm:pt modelId="{D1D106F3-85B5-D140-AC71-65262EBE6DDA}" type="sibTrans" cxnId="{1304503D-001C-FB4E-92C0-55659A91097B}">
      <dgm:prSet/>
      <dgm:spPr/>
      <dgm:t>
        <a:bodyPr/>
        <a:lstStyle/>
        <a:p>
          <a:endParaRPr lang="en-US"/>
        </a:p>
      </dgm:t>
    </dgm:pt>
    <dgm:pt modelId="{7755FF60-36F1-194F-AB41-58DF4BCEC125}">
      <dgm:prSet phldrT="[Text]"/>
      <dgm:spPr/>
      <dgm:t>
        <a:bodyPr/>
        <a:lstStyle/>
        <a:p>
          <a:r>
            <a:rPr lang="en-US" dirty="0" smtClean="0"/>
            <a:t>JavaScript</a:t>
          </a:r>
          <a:endParaRPr lang="en-US" dirty="0"/>
        </a:p>
      </dgm:t>
    </dgm:pt>
    <dgm:pt modelId="{442C70C8-7092-8144-8165-A741487CA479}" type="parTrans" cxnId="{2C165C53-BE0C-BD47-8D0B-52A17C32CECC}">
      <dgm:prSet/>
      <dgm:spPr/>
      <dgm:t>
        <a:bodyPr/>
        <a:lstStyle/>
        <a:p>
          <a:endParaRPr lang="en-US"/>
        </a:p>
      </dgm:t>
    </dgm:pt>
    <dgm:pt modelId="{24F3745D-F2CC-3F47-9F59-BF4B2E7DDF7E}" type="sibTrans" cxnId="{2C165C53-BE0C-BD47-8D0B-52A17C32CECC}">
      <dgm:prSet/>
      <dgm:spPr/>
      <dgm:t>
        <a:bodyPr/>
        <a:lstStyle/>
        <a:p>
          <a:endParaRPr lang="en-US"/>
        </a:p>
      </dgm:t>
    </dgm:pt>
    <dgm:pt modelId="{63DCBA0A-2149-534F-8EAC-297AC3306F06}">
      <dgm:prSet phldrT="[Text]"/>
      <dgm:spPr/>
      <dgm:t>
        <a:bodyPr/>
        <a:lstStyle/>
        <a:p>
          <a:r>
            <a:rPr lang="en-US" dirty="0" smtClean="0"/>
            <a:t>CSS</a:t>
          </a:r>
          <a:endParaRPr lang="en-US" dirty="0"/>
        </a:p>
      </dgm:t>
    </dgm:pt>
    <dgm:pt modelId="{D8979E32-1683-E142-AC1B-7EB6110F441A}" type="parTrans" cxnId="{4204E776-FFE5-1C46-B298-CE6E3BE5BCFD}">
      <dgm:prSet/>
      <dgm:spPr/>
      <dgm:t>
        <a:bodyPr/>
        <a:lstStyle/>
        <a:p>
          <a:endParaRPr lang="en-US"/>
        </a:p>
      </dgm:t>
    </dgm:pt>
    <dgm:pt modelId="{277EFB15-EAB6-2348-A1F7-855763C7A170}" type="sibTrans" cxnId="{4204E776-FFE5-1C46-B298-CE6E3BE5BCFD}">
      <dgm:prSet/>
      <dgm:spPr/>
      <dgm:t>
        <a:bodyPr/>
        <a:lstStyle/>
        <a:p>
          <a:endParaRPr lang="en-US"/>
        </a:p>
      </dgm:t>
    </dgm:pt>
    <dgm:pt modelId="{9E465713-5FDC-3E48-9A83-8ABC372A1F1F}">
      <dgm:prSet phldrT="[Text]" custT="1"/>
      <dgm:spPr/>
      <dgm:t>
        <a:bodyPr/>
        <a:lstStyle/>
        <a:p>
          <a:r>
            <a:rPr lang="en-US" sz="6000" dirty="0" smtClean="0"/>
            <a:t>💩</a:t>
          </a:r>
          <a:endParaRPr lang="en-US" sz="6000" dirty="0"/>
        </a:p>
      </dgm:t>
    </dgm:pt>
    <dgm:pt modelId="{25F26133-7E52-444B-9164-2159F33AABDD}" type="parTrans" cxnId="{40FA6074-B080-A242-9765-2FDD75EE285E}">
      <dgm:prSet/>
      <dgm:spPr/>
      <dgm:t>
        <a:bodyPr/>
        <a:lstStyle/>
        <a:p>
          <a:endParaRPr lang="en-US"/>
        </a:p>
      </dgm:t>
    </dgm:pt>
    <dgm:pt modelId="{03FD061D-1395-A142-92C8-4A5BEBE1F1A6}" type="sibTrans" cxnId="{40FA6074-B080-A242-9765-2FDD75EE285E}">
      <dgm:prSet/>
      <dgm:spPr/>
      <dgm:t>
        <a:bodyPr/>
        <a:lstStyle/>
        <a:p>
          <a:endParaRPr lang="en-US"/>
        </a:p>
      </dgm:t>
    </dgm:pt>
    <dgm:pt modelId="{76F04A9C-D27E-4445-B842-0C9CFAB42F4E}" type="pres">
      <dgm:prSet presAssocID="{D7AE0BE3-7191-3344-9C2A-29A3882C558F}" presName="Name0" presStyleCnt="0">
        <dgm:presLayoutVars>
          <dgm:chMax val="4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B0F66FF-3326-4645-9205-659245E5AB83}" type="pres">
      <dgm:prSet presAssocID="{D7AE0BE3-7191-3344-9C2A-29A3882C558F}" presName="ellipse" presStyleLbl="trBgShp" presStyleIdx="0" presStyleCnt="1"/>
      <dgm:spPr/>
    </dgm:pt>
    <dgm:pt modelId="{71682534-0389-744A-A996-B28C6049E33F}" type="pres">
      <dgm:prSet presAssocID="{D7AE0BE3-7191-3344-9C2A-29A3882C558F}" presName="arrow1" presStyleLbl="fgShp" presStyleIdx="0" presStyleCnt="1"/>
      <dgm:spPr/>
    </dgm:pt>
    <dgm:pt modelId="{246CE9A0-6338-704D-8606-901BFD5348C7}" type="pres">
      <dgm:prSet presAssocID="{D7AE0BE3-7191-3344-9C2A-29A3882C558F}" presName="rectangle" presStyleLbl="revTx" presStyleIdx="0" presStyleCnt="1" custScaleY="66195" custLinFactNeighborX="-483" custLinFactNeighborY="3425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F205F3-EF86-7347-91E4-F524A9218231}" type="pres">
      <dgm:prSet presAssocID="{7755FF60-36F1-194F-AB41-58DF4BCEC125}" presName="item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9E9227-C278-AB46-8A94-02F61B26EC6C}" type="pres">
      <dgm:prSet presAssocID="{63DCBA0A-2149-534F-8EAC-297AC3306F06}" presName="item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3C186A-2C8B-EE40-A110-0E47E1FCFEAF}" type="pres">
      <dgm:prSet presAssocID="{9E465713-5FDC-3E48-9A83-8ABC372A1F1F}" presName="item3" presStyleLbl="node1" presStyleIdx="2" presStyleCnt="3" custLinFactNeighborY="-128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4415BD-FB9A-F84B-A59B-9108E16B743D}" type="pres">
      <dgm:prSet presAssocID="{D7AE0BE3-7191-3344-9C2A-29A3882C558F}" presName="funnel" presStyleLbl="trAlignAcc1" presStyleIdx="0" presStyleCnt="1" custLinFactNeighborX="2071" custLinFactNeighborY="0"/>
      <dgm:spPr/>
    </dgm:pt>
  </dgm:ptLst>
  <dgm:cxnLst>
    <dgm:cxn modelId="{46565C81-E125-3A4C-AD6B-4381A4E89C88}" type="presOf" srcId="{D7AE0BE3-7191-3344-9C2A-29A3882C558F}" destId="{76F04A9C-D27E-4445-B842-0C9CFAB42F4E}" srcOrd="0" destOrd="0" presId="urn:microsoft.com/office/officeart/2005/8/layout/funnel1"/>
    <dgm:cxn modelId="{40FA6074-B080-A242-9765-2FDD75EE285E}" srcId="{D7AE0BE3-7191-3344-9C2A-29A3882C558F}" destId="{9E465713-5FDC-3E48-9A83-8ABC372A1F1F}" srcOrd="3" destOrd="0" parTransId="{25F26133-7E52-444B-9164-2159F33AABDD}" sibTransId="{03FD061D-1395-A142-92C8-4A5BEBE1F1A6}"/>
    <dgm:cxn modelId="{4204E776-FFE5-1C46-B298-CE6E3BE5BCFD}" srcId="{D7AE0BE3-7191-3344-9C2A-29A3882C558F}" destId="{63DCBA0A-2149-534F-8EAC-297AC3306F06}" srcOrd="2" destOrd="0" parTransId="{D8979E32-1683-E142-AC1B-7EB6110F441A}" sibTransId="{277EFB15-EAB6-2348-A1F7-855763C7A170}"/>
    <dgm:cxn modelId="{2C165C53-BE0C-BD47-8D0B-52A17C32CECC}" srcId="{D7AE0BE3-7191-3344-9C2A-29A3882C558F}" destId="{7755FF60-36F1-194F-AB41-58DF4BCEC125}" srcOrd="1" destOrd="0" parTransId="{442C70C8-7092-8144-8165-A741487CA479}" sibTransId="{24F3745D-F2CC-3F47-9F59-BF4B2E7DDF7E}"/>
    <dgm:cxn modelId="{FE97C3FF-D2C6-594C-99BE-199E2E6326D5}" type="presOf" srcId="{9E465713-5FDC-3E48-9A83-8ABC372A1F1F}" destId="{246CE9A0-6338-704D-8606-901BFD5348C7}" srcOrd="0" destOrd="0" presId="urn:microsoft.com/office/officeart/2005/8/layout/funnel1"/>
    <dgm:cxn modelId="{77CDD482-573D-1A45-A9AD-DC0E21C5AB5C}" type="presOf" srcId="{7755FF60-36F1-194F-AB41-58DF4BCEC125}" destId="{CB9E9227-C278-AB46-8A94-02F61B26EC6C}" srcOrd="0" destOrd="0" presId="urn:microsoft.com/office/officeart/2005/8/layout/funnel1"/>
    <dgm:cxn modelId="{1304503D-001C-FB4E-92C0-55659A91097B}" srcId="{D7AE0BE3-7191-3344-9C2A-29A3882C558F}" destId="{42C0C030-FBC9-2342-9E23-29E79055D840}" srcOrd="0" destOrd="0" parTransId="{7AFCCF85-9EEC-8D47-8E49-048BCAF7AC2F}" sibTransId="{D1D106F3-85B5-D140-AC71-65262EBE6DDA}"/>
    <dgm:cxn modelId="{B01E58AA-7A10-7D43-A78E-55B5F3BE8B8A}" type="presOf" srcId="{63DCBA0A-2149-534F-8EAC-297AC3306F06}" destId="{BEF205F3-EF86-7347-91E4-F524A9218231}" srcOrd="0" destOrd="0" presId="urn:microsoft.com/office/officeart/2005/8/layout/funnel1"/>
    <dgm:cxn modelId="{435C61ED-BA42-ED42-B112-2EE8769531BC}" type="presOf" srcId="{42C0C030-FBC9-2342-9E23-29E79055D840}" destId="{153C186A-2C8B-EE40-A110-0E47E1FCFEAF}" srcOrd="0" destOrd="0" presId="urn:microsoft.com/office/officeart/2005/8/layout/funnel1"/>
    <dgm:cxn modelId="{CF8E316E-FA84-3643-9E71-C6D7FC595D88}" type="presParOf" srcId="{76F04A9C-D27E-4445-B842-0C9CFAB42F4E}" destId="{1B0F66FF-3326-4645-9205-659245E5AB83}" srcOrd="0" destOrd="0" presId="urn:microsoft.com/office/officeart/2005/8/layout/funnel1"/>
    <dgm:cxn modelId="{17761B33-A9C2-B643-B92C-B84B25A4658B}" type="presParOf" srcId="{76F04A9C-D27E-4445-B842-0C9CFAB42F4E}" destId="{71682534-0389-744A-A996-B28C6049E33F}" srcOrd="1" destOrd="0" presId="urn:microsoft.com/office/officeart/2005/8/layout/funnel1"/>
    <dgm:cxn modelId="{66A9238B-01FB-A741-A721-8B46D86577CE}" type="presParOf" srcId="{76F04A9C-D27E-4445-B842-0C9CFAB42F4E}" destId="{246CE9A0-6338-704D-8606-901BFD5348C7}" srcOrd="2" destOrd="0" presId="urn:microsoft.com/office/officeart/2005/8/layout/funnel1"/>
    <dgm:cxn modelId="{E555835A-2C4F-9242-8CAC-6AB8FBB516E4}" type="presParOf" srcId="{76F04A9C-D27E-4445-B842-0C9CFAB42F4E}" destId="{BEF205F3-EF86-7347-91E4-F524A9218231}" srcOrd="3" destOrd="0" presId="urn:microsoft.com/office/officeart/2005/8/layout/funnel1"/>
    <dgm:cxn modelId="{D0377BC5-5C04-F24F-BEA5-67C1EBD0C3CB}" type="presParOf" srcId="{76F04A9C-D27E-4445-B842-0C9CFAB42F4E}" destId="{CB9E9227-C278-AB46-8A94-02F61B26EC6C}" srcOrd="4" destOrd="0" presId="urn:microsoft.com/office/officeart/2005/8/layout/funnel1"/>
    <dgm:cxn modelId="{43A71AA3-D002-AE4E-9254-A8B92440D645}" type="presParOf" srcId="{76F04A9C-D27E-4445-B842-0C9CFAB42F4E}" destId="{153C186A-2C8B-EE40-A110-0E47E1FCFEAF}" srcOrd="5" destOrd="0" presId="urn:microsoft.com/office/officeart/2005/8/layout/funnel1"/>
    <dgm:cxn modelId="{A4849F93-BB94-354C-A97C-5AC113D1BA41}" type="presParOf" srcId="{76F04A9C-D27E-4445-B842-0C9CFAB42F4E}" destId="{A44415BD-FB9A-F84B-A59B-9108E16B743D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D1BAE75-6EE0-4F4E-BC5F-0AF813DFF642}" type="doc">
      <dgm:prSet loTypeId="urn:microsoft.com/office/officeart/2005/8/layout/equation1" loCatId="" qsTypeId="urn:microsoft.com/office/officeart/2005/8/quickstyle/simple4" qsCatId="simple" csTypeId="urn:microsoft.com/office/officeart/2005/8/colors/accent1_2" csCatId="accent1" phldr="1"/>
      <dgm:spPr/>
    </dgm:pt>
    <dgm:pt modelId="{C882C556-C782-924E-9C84-D7AC56D31EF1}">
      <dgm:prSet phldrT="[Text]"/>
      <dgm:spPr/>
      <dgm:t>
        <a:bodyPr/>
        <a:lstStyle/>
        <a:p>
          <a:r>
            <a:rPr lang="en-US" dirty="0" smtClean="0"/>
            <a:t>Performance</a:t>
          </a:r>
          <a:endParaRPr lang="en-US" dirty="0"/>
        </a:p>
      </dgm:t>
    </dgm:pt>
    <dgm:pt modelId="{DD83279F-36AC-5B40-94D6-61BD4E040D46}" type="parTrans" cxnId="{5E4812F9-C6AE-9540-AA07-40342D8B4F95}">
      <dgm:prSet/>
      <dgm:spPr/>
      <dgm:t>
        <a:bodyPr/>
        <a:lstStyle/>
        <a:p>
          <a:endParaRPr lang="en-US"/>
        </a:p>
      </dgm:t>
    </dgm:pt>
    <dgm:pt modelId="{370A3276-15F8-3243-9169-62D07E6CEBBF}" type="sibTrans" cxnId="{5E4812F9-C6AE-9540-AA07-40342D8B4F95}">
      <dgm:prSet/>
      <dgm:spPr/>
      <dgm:t>
        <a:bodyPr/>
        <a:lstStyle/>
        <a:p>
          <a:endParaRPr lang="en-US"/>
        </a:p>
      </dgm:t>
    </dgm:pt>
    <dgm:pt modelId="{F6250095-78E8-5B41-9943-D6B09936EB26}">
      <dgm:prSet phldrT="[Text]"/>
      <dgm:spPr/>
      <dgm:t>
        <a:bodyPr/>
        <a:lstStyle/>
        <a:p>
          <a:r>
            <a:rPr lang="en-US" dirty="0" err="1" smtClean="0"/>
            <a:t>Recognizability</a:t>
          </a:r>
          <a:endParaRPr lang="en-US" dirty="0"/>
        </a:p>
      </dgm:t>
    </dgm:pt>
    <dgm:pt modelId="{85804E89-5730-174D-AE70-D1E8039B3B9F}" type="parTrans" cxnId="{9EB2F17E-D892-EE4B-ACE4-30AD2D3D064F}">
      <dgm:prSet/>
      <dgm:spPr/>
      <dgm:t>
        <a:bodyPr/>
        <a:lstStyle/>
        <a:p>
          <a:endParaRPr lang="en-US"/>
        </a:p>
      </dgm:t>
    </dgm:pt>
    <dgm:pt modelId="{11696758-3595-DB49-B204-AC79F9296325}" type="sibTrans" cxnId="{9EB2F17E-D892-EE4B-ACE4-30AD2D3D064F}">
      <dgm:prSet/>
      <dgm:spPr/>
      <dgm:t>
        <a:bodyPr/>
        <a:lstStyle/>
        <a:p>
          <a:endParaRPr lang="en-US"/>
        </a:p>
      </dgm:t>
    </dgm:pt>
    <dgm:pt modelId="{DC5BD551-F341-1C49-B757-73DE525545A8}">
      <dgm:prSet/>
      <dgm:spPr/>
      <dgm:t>
        <a:bodyPr/>
        <a:lstStyle/>
        <a:p>
          <a:r>
            <a:rPr lang="en-US" dirty="0" err="1" smtClean="0"/>
            <a:t>Hackability</a:t>
          </a:r>
          <a:r>
            <a:rPr lang="en-US" dirty="0" smtClean="0"/>
            <a:t>/ Built for change.</a:t>
          </a:r>
          <a:endParaRPr lang="en-US" dirty="0"/>
        </a:p>
      </dgm:t>
    </dgm:pt>
    <dgm:pt modelId="{840C91D2-0878-D940-A10E-A751D7D7CB0C}" type="parTrans" cxnId="{3D1DAD3E-C2AF-B44E-BA3F-8DAEA5D8E39F}">
      <dgm:prSet/>
      <dgm:spPr/>
      <dgm:t>
        <a:bodyPr/>
        <a:lstStyle/>
        <a:p>
          <a:endParaRPr lang="en-US"/>
        </a:p>
      </dgm:t>
    </dgm:pt>
    <dgm:pt modelId="{3955841F-48F5-3648-8A6A-15A509865D3A}" type="sibTrans" cxnId="{3D1DAD3E-C2AF-B44E-BA3F-8DAEA5D8E39F}">
      <dgm:prSet/>
      <dgm:spPr/>
      <dgm:t>
        <a:bodyPr/>
        <a:lstStyle/>
        <a:p>
          <a:endParaRPr lang="en-US"/>
        </a:p>
      </dgm:t>
    </dgm:pt>
    <dgm:pt modelId="{D56E1134-C73F-6A4A-BF1D-1C81FF41D932}">
      <dgm:prSet/>
      <dgm:spPr/>
      <dgm:t>
        <a:bodyPr/>
        <a:lstStyle/>
        <a:p>
          <a:r>
            <a:rPr lang="en-US" dirty="0" smtClean="0"/>
            <a:t>Possibility for great UX</a:t>
          </a:r>
          <a:endParaRPr lang="en-US" dirty="0"/>
        </a:p>
      </dgm:t>
    </dgm:pt>
    <dgm:pt modelId="{5802303F-5446-6645-AFA0-6026B3451AF4}" type="parTrans" cxnId="{8FAD55F3-DCBE-134E-B858-91520153933C}">
      <dgm:prSet/>
      <dgm:spPr/>
      <dgm:t>
        <a:bodyPr/>
        <a:lstStyle/>
        <a:p>
          <a:endParaRPr lang="en-US"/>
        </a:p>
      </dgm:t>
    </dgm:pt>
    <dgm:pt modelId="{26B80C9C-CAB7-3440-A244-1008101F650C}" type="sibTrans" cxnId="{8FAD55F3-DCBE-134E-B858-91520153933C}">
      <dgm:prSet/>
      <dgm:spPr/>
      <dgm:t>
        <a:bodyPr/>
        <a:lstStyle/>
        <a:p>
          <a:endParaRPr lang="en-US"/>
        </a:p>
      </dgm:t>
    </dgm:pt>
    <dgm:pt modelId="{190C674C-672B-604D-9B10-26E83B775567}" type="pres">
      <dgm:prSet presAssocID="{FD1BAE75-6EE0-4F4E-BC5F-0AF813DFF642}" presName="linearFlow" presStyleCnt="0">
        <dgm:presLayoutVars>
          <dgm:dir/>
          <dgm:resizeHandles val="exact"/>
        </dgm:presLayoutVars>
      </dgm:prSet>
      <dgm:spPr/>
    </dgm:pt>
    <dgm:pt modelId="{3C4E2AD7-E7D6-6B4B-A239-48DE3E1BCD5B}" type="pres">
      <dgm:prSet presAssocID="{C882C556-C782-924E-9C84-D7AC56D31EF1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345860-B0F2-994F-BCC9-3666878E6C3E}" type="pres">
      <dgm:prSet presAssocID="{370A3276-15F8-3243-9169-62D07E6CEBBF}" presName="spacerL" presStyleCnt="0"/>
      <dgm:spPr/>
    </dgm:pt>
    <dgm:pt modelId="{69CADF8D-A63A-E042-9CA9-BCD0963445CF}" type="pres">
      <dgm:prSet presAssocID="{370A3276-15F8-3243-9169-62D07E6CEBBF}" presName="sibTrans" presStyleLbl="sibTrans2D1" presStyleIdx="0" presStyleCnt="3"/>
      <dgm:spPr/>
      <dgm:t>
        <a:bodyPr/>
        <a:lstStyle/>
        <a:p>
          <a:endParaRPr lang="en-US"/>
        </a:p>
      </dgm:t>
    </dgm:pt>
    <dgm:pt modelId="{FEC3FB69-2C12-E34B-A8A1-CD1359A60499}" type="pres">
      <dgm:prSet presAssocID="{370A3276-15F8-3243-9169-62D07E6CEBBF}" presName="spacerR" presStyleCnt="0"/>
      <dgm:spPr/>
    </dgm:pt>
    <dgm:pt modelId="{EDC6CADC-4D8A-AC40-BD30-78B9A45BD27C}" type="pres">
      <dgm:prSet presAssocID="{F6250095-78E8-5B41-9943-D6B09936EB26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E3199C-0FF4-6D43-BF57-2F43FBF10C08}" type="pres">
      <dgm:prSet presAssocID="{11696758-3595-DB49-B204-AC79F9296325}" presName="spacerL" presStyleCnt="0"/>
      <dgm:spPr/>
    </dgm:pt>
    <dgm:pt modelId="{3D9550A1-A2CC-854F-9C0C-327828382574}" type="pres">
      <dgm:prSet presAssocID="{11696758-3595-DB49-B204-AC79F9296325}" presName="sibTrans" presStyleLbl="sibTrans2D1" presStyleIdx="1" presStyleCnt="3"/>
      <dgm:spPr/>
      <dgm:t>
        <a:bodyPr/>
        <a:lstStyle/>
        <a:p>
          <a:endParaRPr lang="en-US"/>
        </a:p>
      </dgm:t>
    </dgm:pt>
    <dgm:pt modelId="{B7E40900-3096-664C-A82C-1566101390B5}" type="pres">
      <dgm:prSet presAssocID="{11696758-3595-DB49-B204-AC79F9296325}" presName="spacerR" presStyleCnt="0"/>
      <dgm:spPr/>
    </dgm:pt>
    <dgm:pt modelId="{CBA20F6B-03FE-464C-B40F-DA785E19BAE8}" type="pres">
      <dgm:prSet presAssocID="{DC5BD551-F341-1C49-B757-73DE525545A8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705611-5937-674B-A436-7C8C6D516A2F}" type="pres">
      <dgm:prSet presAssocID="{3955841F-48F5-3648-8A6A-15A509865D3A}" presName="spacerL" presStyleCnt="0"/>
      <dgm:spPr/>
    </dgm:pt>
    <dgm:pt modelId="{2AF91332-D069-2342-AD9F-97ACD1D714BC}" type="pres">
      <dgm:prSet presAssocID="{3955841F-48F5-3648-8A6A-15A509865D3A}" presName="sibTrans" presStyleLbl="sibTrans2D1" presStyleIdx="2" presStyleCnt="3"/>
      <dgm:spPr/>
      <dgm:t>
        <a:bodyPr/>
        <a:lstStyle/>
        <a:p>
          <a:endParaRPr lang="en-US"/>
        </a:p>
      </dgm:t>
    </dgm:pt>
    <dgm:pt modelId="{EB30C376-8D82-0546-8C41-C18A0BB8A6BD}" type="pres">
      <dgm:prSet presAssocID="{3955841F-48F5-3648-8A6A-15A509865D3A}" presName="spacerR" presStyleCnt="0"/>
      <dgm:spPr/>
    </dgm:pt>
    <dgm:pt modelId="{545613DF-0248-C448-BED7-4084CE38EA0D}" type="pres">
      <dgm:prSet presAssocID="{D56E1134-C73F-6A4A-BF1D-1C81FF41D932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C44EEA0-BE52-114E-9BA9-951A1BE4AA46}" type="presOf" srcId="{D56E1134-C73F-6A4A-BF1D-1C81FF41D932}" destId="{545613DF-0248-C448-BED7-4084CE38EA0D}" srcOrd="0" destOrd="0" presId="urn:microsoft.com/office/officeart/2005/8/layout/equation1"/>
    <dgm:cxn modelId="{45F77160-DC68-0149-BA98-3DF79727974A}" type="presOf" srcId="{3955841F-48F5-3648-8A6A-15A509865D3A}" destId="{2AF91332-D069-2342-AD9F-97ACD1D714BC}" srcOrd="0" destOrd="0" presId="urn:microsoft.com/office/officeart/2005/8/layout/equation1"/>
    <dgm:cxn modelId="{5E4812F9-C6AE-9540-AA07-40342D8B4F95}" srcId="{FD1BAE75-6EE0-4F4E-BC5F-0AF813DFF642}" destId="{C882C556-C782-924E-9C84-D7AC56D31EF1}" srcOrd="0" destOrd="0" parTransId="{DD83279F-36AC-5B40-94D6-61BD4E040D46}" sibTransId="{370A3276-15F8-3243-9169-62D07E6CEBBF}"/>
    <dgm:cxn modelId="{DC544392-6EBC-8F42-9781-4B4C848DDFF5}" type="presOf" srcId="{FD1BAE75-6EE0-4F4E-BC5F-0AF813DFF642}" destId="{190C674C-672B-604D-9B10-26E83B775567}" srcOrd="0" destOrd="0" presId="urn:microsoft.com/office/officeart/2005/8/layout/equation1"/>
    <dgm:cxn modelId="{8FAD55F3-DCBE-134E-B858-91520153933C}" srcId="{FD1BAE75-6EE0-4F4E-BC5F-0AF813DFF642}" destId="{D56E1134-C73F-6A4A-BF1D-1C81FF41D932}" srcOrd="3" destOrd="0" parTransId="{5802303F-5446-6645-AFA0-6026B3451AF4}" sibTransId="{26B80C9C-CAB7-3440-A244-1008101F650C}"/>
    <dgm:cxn modelId="{6DC8CA8C-17A1-8F43-90B3-A591D1B08AA0}" type="presOf" srcId="{370A3276-15F8-3243-9169-62D07E6CEBBF}" destId="{69CADF8D-A63A-E042-9CA9-BCD0963445CF}" srcOrd="0" destOrd="0" presId="urn:microsoft.com/office/officeart/2005/8/layout/equation1"/>
    <dgm:cxn modelId="{4AC44429-9FBC-8546-BBE4-FA7CECC8CEBF}" type="presOf" srcId="{DC5BD551-F341-1C49-B757-73DE525545A8}" destId="{CBA20F6B-03FE-464C-B40F-DA785E19BAE8}" srcOrd="0" destOrd="0" presId="urn:microsoft.com/office/officeart/2005/8/layout/equation1"/>
    <dgm:cxn modelId="{743093E2-1A53-4841-A9B7-8AD2A2B84FC3}" type="presOf" srcId="{C882C556-C782-924E-9C84-D7AC56D31EF1}" destId="{3C4E2AD7-E7D6-6B4B-A239-48DE3E1BCD5B}" srcOrd="0" destOrd="0" presId="urn:microsoft.com/office/officeart/2005/8/layout/equation1"/>
    <dgm:cxn modelId="{6E2827B6-2BBC-BB4E-BCD8-D740211117B0}" type="presOf" srcId="{F6250095-78E8-5B41-9943-D6B09936EB26}" destId="{EDC6CADC-4D8A-AC40-BD30-78B9A45BD27C}" srcOrd="0" destOrd="0" presId="urn:microsoft.com/office/officeart/2005/8/layout/equation1"/>
    <dgm:cxn modelId="{3D1DAD3E-C2AF-B44E-BA3F-8DAEA5D8E39F}" srcId="{FD1BAE75-6EE0-4F4E-BC5F-0AF813DFF642}" destId="{DC5BD551-F341-1C49-B757-73DE525545A8}" srcOrd="2" destOrd="0" parTransId="{840C91D2-0878-D940-A10E-A751D7D7CB0C}" sibTransId="{3955841F-48F5-3648-8A6A-15A509865D3A}"/>
    <dgm:cxn modelId="{9EB2F17E-D892-EE4B-ACE4-30AD2D3D064F}" srcId="{FD1BAE75-6EE0-4F4E-BC5F-0AF813DFF642}" destId="{F6250095-78E8-5B41-9943-D6B09936EB26}" srcOrd="1" destOrd="0" parTransId="{85804E89-5730-174D-AE70-D1E8039B3B9F}" sibTransId="{11696758-3595-DB49-B204-AC79F9296325}"/>
    <dgm:cxn modelId="{01A7A084-347A-8644-9CEC-80E5D357C0E4}" type="presOf" srcId="{11696758-3595-DB49-B204-AC79F9296325}" destId="{3D9550A1-A2CC-854F-9C0C-327828382574}" srcOrd="0" destOrd="0" presId="urn:microsoft.com/office/officeart/2005/8/layout/equation1"/>
    <dgm:cxn modelId="{1A40E16A-F33F-EB4D-B58E-3B74041C40C8}" type="presParOf" srcId="{190C674C-672B-604D-9B10-26E83B775567}" destId="{3C4E2AD7-E7D6-6B4B-A239-48DE3E1BCD5B}" srcOrd="0" destOrd="0" presId="urn:microsoft.com/office/officeart/2005/8/layout/equation1"/>
    <dgm:cxn modelId="{58AD9652-FA7F-5442-9346-F82B74588EA5}" type="presParOf" srcId="{190C674C-672B-604D-9B10-26E83B775567}" destId="{86345860-B0F2-994F-BCC9-3666878E6C3E}" srcOrd="1" destOrd="0" presId="urn:microsoft.com/office/officeart/2005/8/layout/equation1"/>
    <dgm:cxn modelId="{8C81FCF7-4D74-5A4F-9EF9-F784D2C39300}" type="presParOf" srcId="{190C674C-672B-604D-9B10-26E83B775567}" destId="{69CADF8D-A63A-E042-9CA9-BCD0963445CF}" srcOrd="2" destOrd="0" presId="urn:microsoft.com/office/officeart/2005/8/layout/equation1"/>
    <dgm:cxn modelId="{77F33C02-1FB2-2F46-9978-144EB0013E9C}" type="presParOf" srcId="{190C674C-672B-604D-9B10-26E83B775567}" destId="{FEC3FB69-2C12-E34B-A8A1-CD1359A60499}" srcOrd="3" destOrd="0" presId="urn:microsoft.com/office/officeart/2005/8/layout/equation1"/>
    <dgm:cxn modelId="{45E481CC-B7A6-4A4C-8755-F2A8F0BC4A9F}" type="presParOf" srcId="{190C674C-672B-604D-9B10-26E83B775567}" destId="{EDC6CADC-4D8A-AC40-BD30-78B9A45BD27C}" srcOrd="4" destOrd="0" presId="urn:microsoft.com/office/officeart/2005/8/layout/equation1"/>
    <dgm:cxn modelId="{64E5CC6F-7CC8-324F-AE73-19C0FA089528}" type="presParOf" srcId="{190C674C-672B-604D-9B10-26E83B775567}" destId="{39E3199C-0FF4-6D43-BF57-2F43FBF10C08}" srcOrd="5" destOrd="0" presId="urn:microsoft.com/office/officeart/2005/8/layout/equation1"/>
    <dgm:cxn modelId="{FE313BAD-6C68-114E-9678-50449F052D2F}" type="presParOf" srcId="{190C674C-672B-604D-9B10-26E83B775567}" destId="{3D9550A1-A2CC-854F-9C0C-327828382574}" srcOrd="6" destOrd="0" presId="urn:microsoft.com/office/officeart/2005/8/layout/equation1"/>
    <dgm:cxn modelId="{80CDC42B-2C68-5C48-A7B1-EEA21C7B4856}" type="presParOf" srcId="{190C674C-672B-604D-9B10-26E83B775567}" destId="{B7E40900-3096-664C-A82C-1566101390B5}" srcOrd="7" destOrd="0" presId="urn:microsoft.com/office/officeart/2005/8/layout/equation1"/>
    <dgm:cxn modelId="{86C0C527-B30E-FD46-B8F6-3464D856E135}" type="presParOf" srcId="{190C674C-672B-604D-9B10-26E83B775567}" destId="{CBA20F6B-03FE-464C-B40F-DA785E19BAE8}" srcOrd="8" destOrd="0" presId="urn:microsoft.com/office/officeart/2005/8/layout/equation1"/>
    <dgm:cxn modelId="{D66B3FAB-9DF7-B440-ADBB-AACFDB589C2C}" type="presParOf" srcId="{190C674C-672B-604D-9B10-26E83B775567}" destId="{5F705611-5937-674B-A436-7C8C6D516A2F}" srcOrd="9" destOrd="0" presId="urn:microsoft.com/office/officeart/2005/8/layout/equation1"/>
    <dgm:cxn modelId="{CF17A47B-52BC-CD4A-B31A-DB940DDECDD1}" type="presParOf" srcId="{190C674C-672B-604D-9B10-26E83B775567}" destId="{2AF91332-D069-2342-AD9F-97ACD1D714BC}" srcOrd="10" destOrd="0" presId="urn:microsoft.com/office/officeart/2005/8/layout/equation1"/>
    <dgm:cxn modelId="{0E39777B-180A-DC45-9EC4-2B975DB37511}" type="presParOf" srcId="{190C674C-672B-604D-9B10-26E83B775567}" destId="{EB30C376-8D82-0546-8C41-C18A0BB8A6BD}" srcOrd="11" destOrd="0" presId="urn:microsoft.com/office/officeart/2005/8/layout/equation1"/>
    <dgm:cxn modelId="{FA7EB5AB-93BE-ED43-93AE-B6E691B42224}" type="presParOf" srcId="{190C674C-672B-604D-9B10-26E83B775567}" destId="{545613DF-0248-C448-BED7-4084CE38EA0D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D1BAE75-6EE0-4F4E-BC5F-0AF813DFF642}" type="doc">
      <dgm:prSet loTypeId="urn:microsoft.com/office/officeart/2005/8/layout/equation1" loCatId="" qsTypeId="urn:microsoft.com/office/officeart/2005/8/quickstyle/simple4" qsCatId="simple" csTypeId="urn:microsoft.com/office/officeart/2005/8/colors/accent1_2" csCatId="accent1" phldr="1"/>
      <dgm:spPr/>
    </dgm:pt>
    <dgm:pt modelId="{C882C556-C782-924E-9C84-D7AC56D31EF1}">
      <dgm:prSet phldrT="[Text]"/>
      <dgm:spPr/>
      <dgm:t>
        <a:bodyPr/>
        <a:lstStyle/>
        <a:p>
          <a:r>
            <a:rPr lang="en-US" dirty="0" smtClean="0"/>
            <a:t>Performance</a:t>
          </a:r>
          <a:endParaRPr lang="en-US" dirty="0"/>
        </a:p>
      </dgm:t>
    </dgm:pt>
    <dgm:pt modelId="{DD83279F-36AC-5B40-94D6-61BD4E040D46}" type="parTrans" cxnId="{5E4812F9-C6AE-9540-AA07-40342D8B4F95}">
      <dgm:prSet/>
      <dgm:spPr/>
      <dgm:t>
        <a:bodyPr/>
        <a:lstStyle/>
        <a:p>
          <a:endParaRPr lang="en-US"/>
        </a:p>
      </dgm:t>
    </dgm:pt>
    <dgm:pt modelId="{370A3276-15F8-3243-9169-62D07E6CEBBF}" type="sibTrans" cxnId="{5E4812F9-C6AE-9540-AA07-40342D8B4F95}">
      <dgm:prSet/>
      <dgm:spPr/>
      <dgm:t>
        <a:bodyPr/>
        <a:lstStyle/>
        <a:p>
          <a:endParaRPr lang="en-US"/>
        </a:p>
      </dgm:t>
    </dgm:pt>
    <dgm:pt modelId="{F6250095-78E8-5B41-9943-D6B09936EB26}">
      <dgm:prSet phldrT="[Text]"/>
      <dgm:spPr/>
      <dgm:t>
        <a:bodyPr/>
        <a:lstStyle/>
        <a:p>
          <a:r>
            <a:rPr lang="en-US" dirty="0" smtClean="0"/>
            <a:t>Rich interactions</a:t>
          </a:r>
          <a:endParaRPr lang="en-US" dirty="0"/>
        </a:p>
      </dgm:t>
    </dgm:pt>
    <dgm:pt modelId="{85804E89-5730-174D-AE70-D1E8039B3B9F}" type="parTrans" cxnId="{9EB2F17E-D892-EE4B-ACE4-30AD2D3D064F}">
      <dgm:prSet/>
      <dgm:spPr/>
      <dgm:t>
        <a:bodyPr/>
        <a:lstStyle/>
        <a:p>
          <a:endParaRPr lang="en-US"/>
        </a:p>
      </dgm:t>
    </dgm:pt>
    <dgm:pt modelId="{11696758-3595-DB49-B204-AC79F9296325}" type="sibTrans" cxnId="{9EB2F17E-D892-EE4B-ACE4-30AD2D3D064F}">
      <dgm:prSet/>
      <dgm:spPr/>
      <dgm:t>
        <a:bodyPr/>
        <a:lstStyle/>
        <a:p>
          <a:endParaRPr lang="en-US"/>
        </a:p>
      </dgm:t>
    </dgm:pt>
    <dgm:pt modelId="{D56E1134-C73F-6A4A-BF1D-1C81FF41D932}">
      <dgm:prSet/>
      <dgm:spPr/>
      <dgm:t>
        <a:bodyPr/>
        <a:lstStyle/>
        <a:p>
          <a:r>
            <a:rPr lang="en-US" dirty="0" smtClean="0"/>
            <a:t>'truly native'</a:t>
          </a:r>
          <a:endParaRPr lang="en-US" dirty="0"/>
        </a:p>
      </dgm:t>
    </dgm:pt>
    <dgm:pt modelId="{5802303F-5446-6645-AFA0-6026B3451AF4}" type="parTrans" cxnId="{8FAD55F3-DCBE-134E-B858-91520153933C}">
      <dgm:prSet/>
      <dgm:spPr/>
      <dgm:t>
        <a:bodyPr/>
        <a:lstStyle/>
        <a:p>
          <a:endParaRPr lang="en-US"/>
        </a:p>
      </dgm:t>
    </dgm:pt>
    <dgm:pt modelId="{26B80C9C-CAB7-3440-A244-1008101F650C}" type="sibTrans" cxnId="{8FAD55F3-DCBE-134E-B858-91520153933C}">
      <dgm:prSet/>
      <dgm:spPr/>
      <dgm:t>
        <a:bodyPr/>
        <a:lstStyle/>
        <a:p>
          <a:endParaRPr lang="en-US"/>
        </a:p>
      </dgm:t>
    </dgm:pt>
    <dgm:pt modelId="{1AFFA213-E03B-254A-805F-C9BDB91AD28B}">
      <dgm:prSet phldrT="[Text]"/>
      <dgm:spPr/>
      <dgm:t>
        <a:bodyPr/>
        <a:lstStyle/>
        <a:p>
          <a:r>
            <a:rPr lang="en-US" dirty="0" err="1" smtClean="0"/>
            <a:t>Recognizability</a:t>
          </a:r>
          <a:endParaRPr lang="en-US" dirty="0"/>
        </a:p>
      </dgm:t>
    </dgm:pt>
    <dgm:pt modelId="{8D2F97D3-35DF-DF4A-AB8A-92D0B3E6F2F4}" type="parTrans" cxnId="{FDB276E2-4131-7243-BC9A-3980939BAA09}">
      <dgm:prSet/>
      <dgm:spPr/>
      <dgm:t>
        <a:bodyPr/>
        <a:lstStyle/>
        <a:p>
          <a:endParaRPr lang="en-US"/>
        </a:p>
      </dgm:t>
    </dgm:pt>
    <dgm:pt modelId="{54E2745E-B16C-2140-B420-EE705972916C}" type="sibTrans" cxnId="{FDB276E2-4131-7243-BC9A-3980939BAA09}">
      <dgm:prSet/>
      <dgm:spPr/>
      <dgm:t>
        <a:bodyPr/>
        <a:lstStyle/>
        <a:p>
          <a:endParaRPr lang="en-US"/>
        </a:p>
      </dgm:t>
    </dgm:pt>
    <dgm:pt modelId="{190C674C-672B-604D-9B10-26E83B775567}" type="pres">
      <dgm:prSet presAssocID="{FD1BAE75-6EE0-4F4E-BC5F-0AF813DFF642}" presName="linearFlow" presStyleCnt="0">
        <dgm:presLayoutVars>
          <dgm:dir/>
          <dgm:resizeHandles val="exact"/>
        </dgm:presLayoutVars>
      </dgm:prSet>
      <dgm:spPr/>
    </dgm:pt>
    <dgm:pt modelId="{3C4E2AD7-E7D6-6B4B-A239-48DE3E1BCD5B}" type="pres">
      <dgm:prSet presAssocID="{C882C556-C782-924E-9C84-D7AC56D31EF1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345860-B0F2-994F-BCC9-3666878E6C3E}" type="pres">
      <dgm:prSet presAssocID="{370A3276-15F8-3243-9169-62D07E6CEBBF}" presName="spacerL" presStyleCnt="0"/>
      <dgm:spPr/>
    </dgm:pt>
    <dgm:pt modelId="{69CADF8D-A63A-E042-9CA9-BCD0963445CF}" type="pres">
      <dgm:prSet presAssocID="{370A3276-15F8-3243-9169-62D07E6CEBBF}" presName="sibTrans" presStyleLbl="sibTrans2D1" presStyleIdx="0" presStyleCnt="3"/>
      <dgm:spPr/>
      <dgm:t>
        <a:bodyPr/>
        <a:lstStyle/>
        <a:p>
          <a:endParaRPr lang="en-US"/>
        </a:p>
      </dgm:t>
    </dgm:pt>
    <dgm:pt modelId="{FEC3FB69-2C12-E34B-A8A1-CD1359A60499}" type="pres">
      <dgm:prSet presAssocID="{370A3276-15F8-3243-9169-62D07E6CEBBF}" presName="spacerR" presStyleCnt="0"/>
      <dgm:spPr/>
    </dgm:pt>
    <dgm:pt modelId="{F5054479-FE13-FA4E-8D27-F5E48AF551B8}" type="pres">
      <dgm:prSet presAssocID="{1AFFA213-E03B-254A-805F-C9BDB91AD28B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F7F807-0875-C040-8E75-B312EA8C9DD2}" type="pres">
      <dgm:prSet presAssocID="{54E2745E-B16C-2140-B420-EE705972916C}" presName="spacerL" presStyleCnt="0"/>
      <dgm:spPr/>
    </dgm:pt>
    <dgm:pt modelId="{ECA8BA76-0563-734F-B710-1690A8960713}" type="pres">
      <dgm:prSet presAssocID="{54E2745E-B16C-2140-B420-EE705972916C}" presName="sibTrans" presStyleLbl="sibTrans2D1" presStyleIdx="1" presStyleCnt="3"/>
      <dgm:spPr/>
      <dgm:t>
        <a:bodyPr/>
        <a:lstStyle/>
        <a:p>
          <a:endParaRPr lang="en-US"/>
        </a:p>
      </dgm:t>
    </dgm:pt>
    <dgm:pt modelId="{67DDFF97-6B58-4748-A33D-31CBE89AA17E}" type="pres">
      <dgm:prSet presAssocID="{54E2745E-B16C-2140-B420-EE705972916C}" presName="spacerR" presStyleCnt="0"/>
      <dgm:spPr/>
    </dgm:pt>
    <dgm:pt modelId="{EDC6CADC-4D8A-AC40-BD30-78B9A45BD27C}" type="pres">
      <dgm:prSet presAssocID="{F6250095-78E8-5B41-9943-D6B09936EB26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E3199C-0FF4-6D43-BF57-2F43FBF10C08}" type="pres">
      <dgm:prSet presAssocID="{11696758-3595-DB49-B204-AC79F9296325}" presName="spacerL" presStyleCnt="0"/>
      <dgm:spPr/>
    </dgm:pt>
    <dgm:pt modelId="{3D9550A1-A2CC-854F-9C0C-327828382574}" type="pres">
      <dgm:prSet presAssocID="{11696758-3595-DB49-B204-AC79F9296325}" presName="sibTrans" presStyleLbl="sibTrans2D1" presStyleIdx="2" presStyleCnt="3"/>
      <dgm:spPr/>
      <dgm:t>
        <a:bodyPr/>
        <a:lstStyle/>
        <a:p>
          <a:endParaRPr lang="en-US"/>
        </a:p>
      </dgm:t>
    </dgm:pt>
    <dgm:pt modelId="{B7E40900-3096-664C-A82C-1566101390B5}" type="pres">
      <dgm:prSet presAssocID="{11696758-3595-DB49-B204-AC79F9296325}" presName="spacerR" presStyleCnt="0"/>
      <dgm:spPr/>
    </dgm:pt>
    <dgm:pt modelId="{545613DF-0248-C448-BED7-4084CE38EA0D}" type="pres">
      <dgm:prSet presAssocID="{D56E1134-C73F-6A4A-BF1D-1C81FF41D932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15A7F13-467F-2A41-BF60-0AA9E243472B}" type="presOf" srcId="{54E2745E-B16C-2140-B420-EE705972916C}" destId="{ECA8BA76-0563-734F-B710-1690A8960713}" srcOrd="0" destOrd="0" presId="urn:microsoft.com/office/officeart/2005/8/layout/equation1"/>
    <dgm:cxn modelId="{5E4812F9-C6AE-9540-AA07-40342D8B4F95}" srcId="{FD1BAE75-6EE0-4F4E-BC5F-0AF813DFF642}" destId="{C882C556-C782-924E-9C84-D7AC56D31EF1}" srcOrd="0" destOrd="0" parTransId="{DD83279F-36AC-5B40-94D6-61BD4E040D46}" sibTransId="{370A3276-15F8-3243-9169-62D07E6CEBBF}"/>
    <dgm:cxn modelId="{8FAD55F3-DCBE-134E-B858-91520153933C}" srcId="{FD1BAE75-6EE0-4F4E-BC5F-0AF813DFF642}" destId="{D56E1134-C73F-6A4A-BF1D-1C81FF41D932}" srcOrd="3" destOrd="0" parTransId="{5802303F-5446-6645-AFA0-6026B3451AF4}" sibTransId="{26B80C9C-CAB7-3440-A244-1008101F650C}"/>
    <dgm:cxn modelId="{FDB276E2-4131-7243-BC9A-3980939BAA09}" srcId="{FD1BAE75-6EE0-4F4E-BC5F-0AF813DFF642}" destId="{1AFFA213-E03B-254A-805F-C9BDB91AD28B}" srcOrd="1" destOrd="0" parTransId="{8D2F97D3-35DF-DF4A-AB8A-92D0B3E6F2F4}" sibTransId="{54E2745E-B16C-2140-B420-EE705972916C}"/>
    <dgm:cxn modelId="{38918DFC-F9AC-9644-A54D-B36C5161E600}" type="presOf" srcId="{11696758-3595-DB49-B204-AC79F9296325}" destId="{3D9550A1-A2CC-854F-9C0C-327828382574}" srcOrd="0" destOrd="0" presId="urn:microsoft.com/office/officeart/2005/8/layout/equation1"/>
    <dgm:cxn modelId="{3A378E77-786E-C046-A397-24F88D3B3063}" type="presOf" srcId="{F6250095-78E8-5B41-9943-D6B09936EB26}" destId="{EDC6CADC-4D8A-AC40-BD30-78B9A45BD27C}" srcOrd="0" destOrd="0" presId="urn:microsoft.com/office/officeart/2005/8/layout/equation1"/>
    <dgm:cxn modelId="{295B5215-FE51-BA42-B831-555E217EA53C}" type="presOf" srcId="{D56E1134-C73F-6A4A-BF1D-1C81FF41D932}" destId="{545613DF-0248-C448-BED7-4084CE38EA0D}" srcOrd="0" destOrd="0" presId="urn:microsoft.com/office/officeart/2005/8/layout/equation1"/>
    <dgm:cxn modelId="{43142C8B-0F29-4D4C-AD3E-A7BDC5E60F71}" type="presOf" srcId="{1AFFA213-E03B-254A-805F-C9BDB91AD28B}" destId="{F5054479-FE13-FA4E-8D27-F5E48AF551B8}" srcOrd="0" destOrd="0" presId="urn:microsoft.com/office/officeart/2005/8/layout/equation1"/>
    <dgm:cxn modelId="{104F7F5C-D174-434B-98D2-56BBAE1B97E6}" type="presOf" srcId="{FD1BAE75-6EE0-4F4E-BC5F-0AF813DFF642}" destId="{190C674C-672B-604D-9B10-26E83B775567}" srcOrd="0" destOrd="0" presId="urn:microsoft.com/office/officeart/2005/8/layout/equation1"/>
    <dgm:cxn modelId="{9EB2F17E-D892-EE4B-ACE4-30AD2D3D064F}" srcId="{FD1BAE75-6EE0-4F4E-BC5F-0AF813DFF642}" destId="{F6250095-78E8-5B41-9943-D6B09936EB26}" srcOrd="2" destOrd="0" parTransId="{85804E89-5730-174D-AE70-D1E8039B3B9F}" sibTransId="{11696758-3595-DB49-B204-AC79F9296325}"/>
    <dgm:cxn modelId="{9E58C9EA-C371-3247-BBAE-5300B179790F}" type="presOf" srcId="{370A3276-15F8-3243-9169-62D07E6CEBBF}" destId="{69CADF8D-A63A-E042-9CA9-BCD0963445CF}" srcOrd="0" destOrd="0" presId="urn:microsoft.com/office/officeart/2005/8/layout/equation1"/>
    <dgm:cxn modelId="{00AFD23D-BBFB-8D46-948B-6619AEA5FFEE}" type="presOf" srcId="{C882C556-C782-924E-9C84-D7AC56D31EF1}" destId="{3C4E2AD7-E7D6-6B4B-A239-48DE3E1BCD5B}" srcOrd="0" destOrd="0" presId="urn:microsoft.com/office/officeart/2005/8/layout/equation1"/>
    <dgm:cxn modelId="{08F57ADE-3FCC-FD4F-A40E-EC0F6D753B45}" type="presParOf" srcId="{190C674C-672B-604D-9B10-26E83B775567}" destId="{3C4E2AD7-E7D6-6B4B-A239-48DE3E1BCD5B}" srcOrd="0" destOrd="0" presId="urn:microsoft.com/office/officeart/2005/8/layout/equation1"/>
    <dgm:cxn modelId="{DFC48B9D-FB57-0242-9AFF-830A0362A648}" type="presParOf" srcId="{190C674C-672B-604D-9B10-26E83B775567}" destId="{86345860-B0F2-994F-BCC9-3666878E6C3E}" srcOrd="1" destOrd="0" presId="urn:microsoft.com/office/officeart/2005/8/layout/equation1"/>
    <dgm:cxn modelId="{613088A2-93E7-FF46-AA14-B2A1EFD72259}" type="presParOf" srcId="{190C674C-672B-604D-9B10-26E83B775567}" destId="{69CADF8D-A63A-E042-9CA9-BCD0963445CF}" srcOrd="2" destOrd="0" presId="urn:microsoft.com/office/officeart/2005/8/layout/equation1"/>
    <dgm:cxn modelId="{6101EBB2-2A31-F34A-AE05-49A538F4C446}" type="presParOf" srcId="{190C674C-672B-604D-9B10-26E83B775567}" destId="{FEC3FB69-2C12-E34B-A8A1-CD1359A60499}" srcOrd="3" destOrd="0" presId="urn:microsoft.com/office/officeart/2005/8/layout/equation1"/>
    <dgm:cxn modelId="{749D56FF-7821-1147-A2CB-0ABFAAE4F081}" type="presParOf" srcId="{190C674C-672B-604D-9B10-26E83B775567}" destId="{F5054479-FE13-FA4E-8D27-F5E48AF551B8}" srcOrd="4" destOrd="0" presId="urn:microsoft.com/office/officeart/2005/8/layout/equation1"/>
    <dgm:cxn modelId="{16B07885-4445-5E47-80AF-A18D87C15329}" type="presParOf" srcId="{190C674C-672B-604D-9B10-26E83B775567}" destId="{AAF7F807-0875-C040-8E75-B312EA8C9DD2}" srcOrd="5" destOrd="0" presId="urn:microsoft.com/office/officeart/2005/8/layout/equation1"/>
    <dgm:cxn modelId="{98D35593-4F64-3648-B03C-2C4F209C4115}" type="presParOf" srcId="{190C674C-672B-604D-9B10-26E83B775567}" destId="{ECA8BA76-0563-734F-B710-1690A8960713}" srcOrd="6" destOrd="0" presId="urn:microsoft.com/office/officeart/2005/8/layout/equation1"/>
    <dgm:cxn modelId="{88350323-3128-C341-ADFC-CA025F4E8498}" type="presParOf" srcId="{190C674C-672B-604D-9B10-26E83B775567}" destId="{67DDFF97-6B58-4748-A33D-31CBE89AA17E}" srcOrd="7" destOrd="0" presId="urn:microsoft.com/office/officeart/2005/8/layout/equation1"/>
    <dgm:cxn modelId="{37447A0B-B752-1C4F-93C1-4F328DCEAB5E}" type="presParOf" srcId="{190C674C-672B-604D-9B10-26E83B775567}" destId="{EDC6CADC-4D8A-AC40-BD30-78B9A45BD27C}" srcOrd="8" destOrd="0" presId="urn:microsoft.com/office/officeart/2005/8/layout/equation1"/>
    <dgm:cxn modelId="{1AF25A0E-ADAB-A846-9E95-2E8386B81EB4}" type="presParOf" srcId="{190C674C-672B-604D-9B10-26E83B775567}" destId="{39E3199C-0FF4-6D43-BF57-2F43FBF10C08}" srcOrd="9" destOrd="0" presId="urn:microsoft.com/office/officeart/2005/8/layout/equation1"/>
    <dgm:cxn modelId="{310B6813-4998-6A44-9C3F-778DF60728D1}" type="presParOf" srcId="{190C674C-672B-604D-9B10-26E83B775567}" destId="{3D9550A1-A2CC-854F-9C0C-327828382574}" srcOrd="10" destOrd="0" presId="urn:microsoft.com/office/officeart/2005/8/layout/equation1"/>
    <dgm:cxn modelId="{D3C83A21-BDA2-F34A-BFFC-15AB25153AF0}" type="presParOf" srcId="{190C674C-672B-604D-9B10-26E83B775567}" destId="{B7E40900-3096-664C-A82C-1566101390B5}" srcOrd="11" destOrd="0" presId="urn:microsoft.com/office/officeart/2005/8/layout/equation1"/>
    <dgm:cxn modelId="{77551AC5-D6D3-A74B-AC3C-E8E4A0136257}" type="presParOf" srcId="{190C674C-672B-604D-9B10-26E83B775567}" destId="{545613DF-0248-C448-BED7-4084CE38EA0D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D67AEA4-B726-D340-81D2-ED46EFA4A33E}" type="doc">
      <dgm:prSet loTypeId="urn:microsoft.com/office/officeart/2008/layout/HexagonCluster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D58FBA1-9597-044C-A6AC-A4704363AAB0}">
      <dgm:prSet phldrT="[Text]"/>
      <dgm:spPr/>
      <dgm:t>
        <a:bodyPr/>
        <a:lstStyle/>
        <a:p>
          <a:r>
            <a:rPr lang="en-US" dirty="0" err="1" smtClean="0"/>
            <a:t>NativeScript</a:t>
          </a:r>
          <a:endParaRPr lang="en-US" dirty="0"/>
        </a:p>
      </dgm:t>
    </dgm:pt>
    <dgm:pt modelId="{F4316114-DEC0-0F47-AD28-F14287A47758}" type="parTrans" cxnId="{DAB2CD8C-74BD-2B4F-BF95-9F205F41BDDF}">
      <dgm:prSet/>
      <dgm:spPr/>
      <dgm:t>
        <a:bodyPr/>
        <a:lstStyle/>
        <a:p>
          <a:endParaRPr lang="en-US"/>
        </a:p>
      </dgm:t>
    </dgm:pt>
    <dgm:pt modelId="{E83294AC-9A9C-EB4E-9D5D-CF2D0D87F62E}" type="sibTrans" cxnId="{DAB2CD8C-74BD-2B4F-BF95-9F205F41BDDF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</dgm:spPr>
      <dgm:t>
        <a:bodyPr/>
        <a:lstStyle/>
        <a:p>
          <a:endParaRPr lang="en-US"/>
        </a:p>
      </dgm:t>
    </dgm:pt>
    <dgm:pt modelId="{9253D125-470C-9E48-A008-1AC2CE629E87}">
      <dgm:prSet phldrT="[Text]"/>
      <dgm:spPr/>
      <dgm:t>
        <a:bodyPr/>
        <a:lstStyle/>
        <a:p>
          <a:r>
            <a:rPr lang="en-US" dirty="0" smtClean="0"/>
            <a:t>Ionic,</a:t>
          </a:r>
          <a:r>
            <a:rPr lang="en-US" baseline="0" dirty="0" smtClean="0"/>
            <a:t> </a:t>
          </a:r>
          <a:r>
            <a:rPr lang="en-US" baseline="0" dirty="0" err="1" smtClean="0"/>
            <a:t>Phonegap</a:t>
          </a:r>
          <a:r>
            <a:rPr lang="en-US" baseline="0" dirty="0" smtClean="0"/>
            <a:t> etc.</a:t>
          </a:r>
          <a:endParaRPr lang="en-US" dirty="0"/>
        </a:p>
      </dgm:t>
    </dgm:pt>
    <dgm:pt modelId="{D83C8221-321A-F645-AC20-0A8D35F67E58}" type="parTrans" cxnId="{7B649E87-E50C-4147-8C4D-AB4163FEED67}">
      <dgm:prSet/>
      <dgm:spPr/>
      <dgm:t>
        <a:bodyPr/>
        <a:lstStyle/>
        <a:p>
          <a:endParaRPr lang="en-US"/>
        </a:p>
      </dgm:t>
    </dgm:pt>
    <dgm:pt modelId="{BDDE9605-12EC-5D47-B949-A8A4CB35A92B}" type="sibTrans" cxnId="{7B649E87-E50C-4147-8C4D-AB4163FEED67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</dgm:spPr>
      <dgm:t>
        <a:bodyPr/>
        <a:lstStyle/>
        <a:p>
          <a:endParaRPr lang="en-US"/>
        </a:p>
      </dgm:t>
    </dgm:pt>
    <dgm:pt modelId="{0A417551-4CBD-1246-BE96-795752BB0DEF}">
      <dgm:prSet phldrT="[Text]"/>
      <dgm:spPr/>
      <dgm:t>
        <a:bodyPr/>
        <a:lstStyle/>
        <a:p>
          <a:r>
            <a:rPr lang="en-US" dirty="0" smtClean="0"/>
            <a:t>React</a:t>
          </a:r>
          <a:r>
            <a:rPr lang="en-US" baseline="0" dirty="0" smtClean="0"/>
            <a:t> Native</a:t>
          </a:r>
          <a:endParaRPr lang="en-US" dirty="0"/>
        </a:p>
      </dgm:t>
    </dgm:pt>
    <dgm:pt modelId="{2FF3FBEA-6F5E-0C44-BEA3-D90753AE0EB9}" type="parTrans" cxnId="{E0B82281-E0A5-7444-B99F-FB7765D0AA65}">
      <dgm:prSet/>
      <dgm:spPr/>
      <dgm:t>
        <a:bodyPr/>
        <a:lstStyle/>
        <a:p>
          <a:endParaRPr lang="en-US"/>
        </a:p>
      </dgm:t>
    </dgm:pt>
    <dgm:pt modelId="{36A2C2EF-0A4C-034D-82BD-3F62526F99B5}" type="sibTrans" cxnId="{E0B82281-E0A5-7444-B99F-FB7765D0AA65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</dgm:spPr>
      <dgm:t>
        <a:bodyPr/>
        <a:lstStyle/>
        <a:p>
          <a:endParaRPr lang="en-US"/>
        </a:p>
      </dgm:t>
    </dgm:pt>
    <dgm:pt modelId="{46697542-DFDB-1E45-8CA7-97F348A343D1}" type="pres">
      <dgm:prSet presAssocID="{8D67AEA4-B726-D340-81D2-ED46EFA4A33E}" presName="Name0" presStyleCnt="0">
        <dgm:presLayoutVars>
          <dgm:chMax val="21"/>
          <dgm:chPref val="21"/>
        </dgm:presLayoutVars>
      </dgm:prSet>
      <dgm:spPr/>
      <dgm:t>
        <a:bodyPr/>
        <a:lstStyle/>
        <a:p>
          <a:endParaRPr lang="en-US"/>
        </a:p>
      </dgm:t>
    </dgm:pt>
    <dgm:pt modelId="{4DD1BFB7-A33D-2C40-9345-67C6A297185E}" type="pres">
      <dgm:prSet presAssocID="{BD58FBA1-9597-044C-A6AC-A4704363AAB0}" presName="text1" presStyleCnt="0"/>
      <dgm:spPr/>
    </dgm:pt>
    <dgm:pt modelId="{A5BA2D04-8A74-EA4F-B599-CC882F08415F}" type="pres">
      <dgm:prSet presAssocID="{BD58FBA1-9597-044C-A6AC-A4704363AAB0}" presName="textRepeatNode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FC9392-D7E1-EC4A-B7AD-C5A3B1A61870}" type="pres">
      <dgm:prSet presAssocID="{BD58FBA1-9597-044C-A6AC-A4704363AAB0}" presName="textaccent1" presStyleCnt="0"/>
      <dgm:spPr/>
    </dgm:pt>
    <dgm:pt modelId="{0A492C90-2DFC-7745-B42F-0AFC47AB906C}" type="pres">
      <dgm:prSet presAssocID="{BD58FBA1-9597-044C-A6AC-A4704363AAB0}" presName="accentRepeatNode" presStyleLbl="solidAlignAcc1" presStyleIdx="0" presStyleCnt="6"/>
      <dgm:spPr/>
    </dgm:pt>
    <dgm:pt modelId="{3A0909DC-23AD-FB49-82A4-B2F055F25A43}" type="pres">
      <dgm:prSet presAssocID="{E83294AC-9A9C-EB4E-9D5D-CF2D0D87F62E}" presName="image1" presStyleCnt="0"/>
      <dgm:spPr/>
    </dgm:pt>
    <dgm:pt modelId="{30306C08-F7A0-7B48-B4E8-CF5CFBA87398}" type="pres">
      <dgm:prSet presAssocID="{E83294AC-9A9C-EB4E-9D5D-CF2D0D87F62E}" presName="imageRepeatNode" presStyleLbl="alignAcc1" presStyleIdx="0" presStyleCnt="3"/>
      <dgm:spPr/>
      <dgm:t>
        <a:bodyPr/>
        <a:lstStyle/>
        <a:p>
          <a:endParaRPr lang="en-US"/>
        </a:p>
      </dgm:t>
    </dgm:pt>
    <dgm:pt modelId="{C3D753B5-FAD4-424E-848F-1C6C7BB91454}" type="pres">
      <dgm:prSet presAssocID="{E83294AC-9A9C-EB4E-9D5D-CF2D0D87F62E}" presName="imageaccent1" presStyleCnt="0"/>
      <dgm:spPr/>
    </dgm:pt>
    <dgm:pt modelId="{AF156E8B-CF87-4E45-AA92-BFC3029C18A0}" type="pres">
      <dgm:prSet presAssocID="{E83294AC-9A9C-EB4E-9D5D-CF2D0D87F62E}" presName="accentRepeatNode" presStyleLbl="solidAlignAcc1" presStyleIdx="1" presStyleCnt="6"/>
      <dgm:spPr/>
    </dgm:pt>
    <dgm:pt modelId="{A39AA7F6-6D6F-1C47-9BF0-2B662020C385}" type="pres">
      <dgm:prSet presAssocID="{9253D125-470C-9E48-A008-1AC2CE629E87}" presName="text2" presStyleCnt="0"/>
      <dgm:spPr/>
    </dgm:pt>
    <dgm:pt modelId="{45F51033-506D-7549-9163-B008715E7721}" type="pres">
      <dgm:prSet presAssocID="{9253D125-470C-9E48-A008-1AC2CE629E87}" presName="textRepeatNode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BDF9DA-4E45-A94B-80F8-003858B9EA1F}" type="pres">
      <dgm:prSet presAssocID="{9253D125-470C-9E48-A008-1AC2CE629E87}" presName="textaccent2" presStyleCnt="0"/>
      <dgm:spPr/>
    </dgm:pt>
    <dgm:pt modelId="{31B805FC-939C-854E-8939-67804D59DE88}" type="pres">
      <dgm:prSet presAssocID="{9253D125-470C-9E48-A008-1AC2CE629E87}" presName="accentRepeatNode" presStyleLbl="solidAlignAcc1" presStyleIdx="2" presStyleCnt="6"/>
      <dgm:spPr/>
    </dgm:pt>
    <dgm:pt modelId="{7C6D4FAE-3137-9041-BD45-9F481E8F4FC8}" type="pres">
      <dgm:prSet presAssocID="{BDDE9605-12EC-5D47-B949-A8A4CB35A92B}" presName="image2" presStyleCnt="0"/>
      <dgm:spPr/>
    </dgm:pt>
    <dgm:pt modelId="{42FEB1FE-1BA7-6147-8EB7-AD088F32A530}" type="pres">
      <dgm:prSet presAssocID="{BDDE9605-12EC-5D47-B949-A8A4CB35A92B}" presName="imageRepeatNode" presStyleLbl="alignAcc1" presStyleIdx="1" presStyleCnt="3"/>
      <dgm:spPr/>
      <dgm:t>
        <a:bodyPr/>
        <a:lstStyle/>
        <a:p>
          <a:endParaRPr lang="en-US"/>
        </a:p>
      </dgm:t>
    </dgm:pt>
    <dgm:pt modelId="{13F3E726-3459-3F42-86A7-9EACF6B5A5BD}" type="pres">
      <dgm:prSet presAssocID="{BDDE9605-12EC-5D47-B949-A8A4CB35A92B}" presName="imageaccent2" presStyleCnt="0"/>
      <dgm:spPr/>
    </dgm:pt>
    <dgm:pt modelId="{FDC5D74D-5F3C-CD45-AE6B-111CC7F3B7AE}" type="pres">
      <dgm:prSet presAssocID="{BDDE9605-12EC-5D47-B949-A8A4CB35A92B}" presName="accentRepeatNode" presStyleLbl="solidAlignAcc1" presStyleIdx="3" presStyleCnt="6"/>
      <dgm:spPr/>
    </dgm:pt>
    <dgm:pt modelId="{D85B4108-7CAD-2844-AED6-5D1F826127DD}" type="pres">
      <dgm:prSet presAssocID="{0A417551-4CBD-1246-BE96-795752BB0DEF}" presName="text3" presStyleCnt="0"/>
      <dgm:spPr/>
    </dgm:pt>
    <dgm:pt modelId="{C41FFFC7-FB32-1142-B886-3FDE3A111DCA}" type="pres">
      <dgm:prSet presAssocID="{0A417551-4CBD-1246-BE96-795752BB0DEF}" presName="textRepeatNode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11FB7B-3B43-C346-B727-A0F813CE621D}" type="pres">
      <dgm:prSet presAssocID="{0A417551-4CBD-1246-BE96-795752BB0DEF}" presName="textaccent3" presStyleCnt="0"/>
      <dgm:spPr/>
    </dgm:pt>
    <dgm:pt modelId="{31AFB6D0-22B3-8942-A0B8-484C82354714}" type="pres">
      <dgm:prSet presAssocID="{0A417551-4CBD-1246-BE96-795752BB0DEF}" presName="accentRepeatNode" presStyleLbl="solidAlignAcc1" presStyleIdx="4" presStyleCnt="6"/>
      <dgm:spPr/>
    </dgm:pt>
    <dgm:pt modelId="{A935B216-55DA-8644-9EBE-C93B42328FDC}" type="pres">
      <dgm:prSet presAssocID="{36A2C2EF-0A4C-034D-82BD-3F62526F99B5}" presName="image3" presStyleCnt="0"/>
      <dgm:spPr/>
    </dgm:pt>
    <dgm:pt modelId="{DC5D4AC4-0D40-AA42-8F76-127CBBBDA5F5}" type="pres">
      <dgm:prSet presAssocID="{36A2C2EF-0A4C-034D-82BD-3F62526F99B5}" presName="imageRepeatNode" presStyleLbl="alignAcc1" presStyleIdx="2" presStyleCnt="3"/>
      <dgm:spPr/>
      <dgm:t>
        <a:bodyPr/>
        <a:lstStyle/>
        <a:p>
          <a:endParaRPr lang="en-US"/>
        </a:p>
      </dgm:t>
    </dgm:pt>
    <dgm:pt modelId="{19DBC884-136D-E04F-80C4-DD486B595DC5}" type="pres">
      <dgm:prSet presAssocID="{36A2C2EF-0A4C-034D-82BD-3F62526F99B5}" presName="imageaccent3" presStyleCnt="0"/>
      <dgm:spPr/>
    </dgm:pt>
    <dgm:pt modelId="{45AF6992-7C1E-4942-B4F6-CAA638C3F6D7}" type="pres">
      <dgm:prSet presAssocID="{36A2C2EF-0A4C-034D-82BD-3F62526F99B5}" presName="accentRepeatNode" presStyleLbl="solidAlignAcc1" presStyleIdx="5" presStyleCnt="6"/>
      <dgm:spPr/>
    </dgm:pt>
  </dgm:ptLst>
  <dgm:cxnLst>
    <dgm:cxn modelId="{7B649E87-E50C-4147-8C4D-AB4163FEED67}" srcId="{8D67AEA4-B726-D340-81D2-ED46EFA4A33E}" destId="{9253D125-470C-9E48-A008-1AC2CE629E87}" srcOrd="1" destOrd="0" parTransId="{D83C8221-321A-F645-AC20-0A8D35F67E58}" sibTransId="{BDDE9605-12EC-5D47-B949-A8A4CB35A92B}"/>
    <dgm:cxn modelId="{E8905680-5826-404B-9F8A-A7F3D54AE4AE}" type="presOf" srcId="{9253D125-470C-9E48-A008-1AC2CE629E87}" destId="{45F51033-506D-7549-9163-B008715E7721}" srcOrd="0" destOrd="0" presId="urn:microsoft.com/office/officeart/2008/layout/HexagonCluster"/>
    <dgm:cxn modelId="{C026D188-788B-014A-9F77-9501C267C430}" type="presOf" srcId="{36A2C2EF-0A4C-034D-82BD-3F62526F99B5}" destId="{DC5D4AC4-0D40-AA42-8F76-127CBBBDA5F5}" srcOrd="0" destOrd="0" presId="urn:microsoft.com/office/officeart/2008/layout/HexagonCluster"/>
    <dgm:cxn modelId="{0E4EDF59-09A0-D944-A230-4632BECAEC94}" type="presOf" srcId="{BDDE9605-12EC-5D47-B949-A8A4CB35A92B}" destId="{42FEB1FE-1BA7-6147-8EB7-AD088F32A530}" srcOrd="0" destOrd="0" presId="urn:microsoft.com/office/officeart/2008/layout/HexagonCluster"/>
    <dgm:cxn modelId="{8DB09715-C73E-DE45-A430-29F91E151D27}" type="presOf" srcId="{0A417551-4CBD-1246-BE96-795752BB0DEF}" destId="{C41FFFC7-FB32-1142-B886-3FDE3A111DCA}" srcOrd="0" destOrd="0" presId="urn:microsoft.com/office/officeart/2008/layout/HexagonCluster"/>
    <dgm:cxn modelId="{2E6FF68F-F86E-9044-8C6F-07A89F79E1B0}" type="presOf" srcId="{BD58FBA1-9597-044C-A6AC-A4704363AAB0}" destId="{A5BA2D04-8A74-EA4F-B599-CC882F08415F}" srcOrd="0" destOrd="0" presId="urn:microsoft.com/office/officeart/2008/layout/HexagonCluster"/>
    <dgm:cxn modelId="{DAB2CD8C-74BD-2B4F-BF95-9F205F41BDDF}" srcId="{8D67AEA4-B726-D340-81D2-ED46EFA4A33E}" destId="{BD58FBA1-9597-044C-A6AC-A4704363AAB0}" srcOrd="0" destOrd="0" parTransId="{F4316114-DEC0-0F47-AD28-F14287A47758}" sibTransId="{E83294AC-9A9C-EB4E-9D5D-CF2D0D87F62E}"/>
    <dgm:cxn modelId="{E0B82281-E0A5-7444-B99F-FB7765D0AA65}" srcId="{8D67AEA4-B726-D340-81D2-ED46EFA4A33E}" destId="{0A417551-4CBD-1246-BE96-795752BB0DEF}" srcOrd="2" destOrd="0" parTransId="{2FF3FBEA-6F5E-0C44-BEA3-D90753AE0EB9}" sibTransId="{36A2C2EF-0A4C-034D-82BD-3F62526F99B5}"/>
    <dgm:cxn modelId="{C9DF159A-10BE-884A-926A-4B82C9C3A852}" type="presOf" srcId="{8D67AEA4-B726-D340-81D2-ED46EFA4A33E}" destId="{46697542-DFDB-1E45-8CA7-97F348A343D1}" srcOrd="0" destOrd="0" presId="urn:microsoft.com/office/officeart/2008/layout/HexagonCluster"/>
    <dgm:cxn modelId="{343CFE51-626E-754F-B4DF-590BC6115285}" type="presOf" srcId="{E83294AC-9A9C-EB4E-9D5D-CF2D0D87F62E}" destId="{30306C08-F7A0-7B48-B4E8-CF5CFBA87398}" srcOrd="0" destOrd="0" presId="urn:microsoft.com/office/officeart/2008/layout/HexagonCluster"/>
    <dgm:cxn modelId="{88144A40-6471-F945-BB2C-434E3B4E00AF}" type="presParOf" srcId="{46697542-DFDB-1E45-8CA7-97F348A343D1}" destId="{4DD1BFB7-A33D-2C40-9345-67C6A297185E}" srcOrd="0" destOrd="0" presId="urn:microsoft.com/office/officeart/2008/layout/HexagonCluster"/>
    <dgm:cxn modelId="{86711007-E426-AC46-9849-086943071A2B}" type="presParOf" srcId="{4DD1BFB7-A33D-2C40-9345-67C6A297185E}" destId="{A5BA2D04-8A74-EA4F-B599-CC882F08415F}" srcOrd="0" destOrd="0" presId="urn:microsoft.com/office/officeart/2008/layout/HexagonCluster"/>
    <dgm:cxn modelId="{BB31E3F9-5009-CA46-BF57-015267BBCFAC}" type="presParOf" srcId="{46697542-DFDB-1E45-8CA7-97F348A343D1}" destId="{C6FC9392-D7E1-EC4A-B7AD-C5A3B1A61870}" srcOrd="1" destOrd="0" presId="urn:microsoft.com/office/officeart/2008/layout/HexagonCluster"/>
    <dgm:cxn modelId="{461E3FBF-CEA6-594C-9EEA-84F4CFC29268}" type="presParOf" srcId="{C6FC9392-D7E1-EC4A-B7AD-C5A3B1A61870}" destId="{0A492C90-2DFC-7745-B42F-0AFC47AB906C}" srcOrd="0" destOrd="0" presId="urn:microsoft.com/office/officeart/2008/layout/HexagonCluster"/>
    <dgm:cxn modelId="{E40BA4C7-6D2F-8C46-AD80-9B52BFF7423A}" type="presParOf" srcId="{46697542-DFDB-1E45-8CA7-97F348A343D1}" destId="{3A0909DC-23AD-FB49-82A4-B2F055F25A43}" srcOrd="2" destOrd="0" presId="urn:microsoft.com/office/officeart/2008/layout/HexagonCluster"/>
    <dgm:cxn modelId="{98BE9126-6A66-B541-A17A-C8037753BB9E}" type="presParOf" srcId="{3A0909DC-23AD-FB49-82A4-B2F055F25A43}" destId="{30306C08-F7A0-7B48-B4E8-CF5CFBA87398}" srcOrd="0" destOrd="0" presId="urn:microsoft.com/office/officeart/2008/layout/HexagonCluster"/>
    <dgm:cxn modelId="{56488D2E-88D4-C54F-802E-EF7F5561E165}" type="presParOf" srcId="{46697542-DFDB-1E45-8CA7-97F348A343D1}" destId="{C3D753B5-FAD4-424E-848F-1C6C7BB91454}" srcOrd="3" destOrd="0" presId="urn:microsoft.com/office/officeart/2008/layout/HexagonCluster"/>
    <dgm:cxn modelId="{FEA88F28-858B-E146-8F23-4E5F00B4C2DE}" type="presParOf" srcId="{C3D753B5-FAD4-424E-848F-1C6C7BB91454}" destId="{AF156E8B-CF87-4E45-AA92-BFC3029C18A0}" srcOrd="0" destOrd="0" presId="urn:microsoft.com/office/officeart/2008/layout/HexagonCluster"/>
    <dgm:cxn modelId="{D5258BE7-A52A-4048-B5D6-437BB2657B37}" type="presParOf" srcId="{46697542-DFDB-1E45-8CA7-97F348A343D1}" destId="{A39AA7F6-6D6F-1C47-9BF0-2B662020C385}" srcOrd="4" destOrd="0" presId="urn:microsoft.com/office/officeart/2008/layout/HexagonCluster"/>
    <dgm:cxn modelId="{0413C192-E6F7-2340-A024-75365374C3F5}" type="presParOf" srcId="{A39AA7F6-6D6F-1C47-9BF0-2B662020C385}" destId="{45F51033-506D-7549-9163-B008715E7721}" srcOrd="0" destOrd="0" presId="urn:microsoft.com/office/officeart/2008/layout/HexagonCluster"/>
    <dgm:cxn modelId="{E5B32BCF-7125-9C4A-B8C2-B53622223FA4}" type="presParOf" srcId="{46697542-DFDB-1E45-8CA7-97F348A343D1}" destId="{AFBDF9DA-4E45-A94B-80F8-003858B9EA1F}" srcOrd="5" destOrd="0" presId="urn:microsoft.com/office/officeart/2008/layout/HexagonCluster"/>
    <dgm:cxn modelId="{C36CBFEB-A6F1-6A42-B1D9-C57C0A27BC11}" type="presParOf" srcId="{AFBDF9DA-4E45-A94B-80F8-003858B9EA1F}" destId="{31B805FC-939C-854E-8939-67804D59DE88}" srcOrd="0" destOrd="0" presId="urn:microsoft.com/office/officeart/2008/layout/HexagonCluster"/>
    <dgm:cxn modelId="{E16F8880-ADA3-2745-971E-81990D059F48}" type="presParOf" srcId="{46697542-DFDB-1E45-8CA7-97F348A343D1}" destId="{7C6D4FAE-3137-9041-BD45-9F481E8F4FC8}" srcOrd="6" destOrd="0" presId="urn:microsoft.com/office/officeart/2008/layout/HexagonCluster"/>
    <dgm:cxn modelId="{F32E4488-3005-0B49-BDA7-6E75F418FF3E}" type="presParOf" srcId="{7C6D4FAE-3137-9041-BD45-9F481E8F4FC8}" destId="{42FEB1FE-1BA7-6147-8EB7-AD088F32A530}" srcOrd="0" destOrd="0" presId="urn:microsoft.com/office/officeart/2008/layout/HexagonCluster"/>
    <dgm:cxn modelId="{9444EEF2-459B-6846-9335-5E85FE032E91}" type="presParOf" srcId="{46697542-DFDB-1E45-8CA7-97F348A343D1}" destId="{13F3E726-3459-3F42-86A7-9EACF6B5A5BD}" srcOrd="7" destOrd="0" presId="urn:microsoft.com/office/officeart/2008/layout/HexagonCluster"/>
    <dgm:cxn modelId="{2FB8DCD4-CE9D-4341-8643-748871F35040}" type="presParOf" srcId="{13F3E726-3459-3F42-86A7-9EACF6B5A5BD}" destId="{FDC5D74D-5F3C-CD45-AE6B-111CC7F3B7AE}" srcOrd="0" destOrd="0" presId="urn:microsoft.com/office/officeart/2008/layout/HexagonCluster"/>
    <dgm:cxn modelId="{500EDCCF-718D-0346-92C8-E79DDDBE4B6B}" type="presParOf" srcId="{46697542-DFDB-1E45-8CA7-97F348A343D1}" destId="{D85B4108-7CAD-2844-AED6-5D1F826127DD}" srcOrd="8" destOrd="0" presId="urn:microsoft.com/office/officeart/2008/layout/HexagonCluster"/>
    <dgm:cxn modelId="{8981AE87-B35E-9540-9FBB-EB122C9D105A}" type="presParOf" srcId="{D85B4108-7CAD-2844-AED6-5D1F826127DD}" destId="{C41FFFC7-FB32-1142-B886-3FDE3A111DCA}" srcOrd="0" destOrd="0" presId="urn:microsoft.com/office/officeart/2008/layout/HexagonCluster"/>
    <dgm:cxn modelId="{B6F1DE70-79C0-6F49-87F3-AEF30707D664}" type="presParOf" srcId="{46697542-DFDB-1E45-8CA7-97F348A343D1}" destId="{1B11FB7B-3B43-C346-B727-A0F813CE621D}" srcOrd="9" destOrd="0" presId="urn:microsoft.com/office/officeart/2008/layout/HexagonCluster"/>
    <dgm:cxn modelId="{C5128CDA-CF1A-B34F-88B1-8653C34C65B8}" type="presParOf" srcId="{1B11FB7B-3B43-C346-B727-A0F813CE621D}" destId="{31AFB6D0-22B3-8942-A0B8-484C82354714}" srcOrd="0" destOrd="0" presId="urn:microsoft.com/office/officeart/2008/layout/HexagonCluster"/>
    <dgm:cxn modelId="{C8230E2D-D42B-3F47-96D4-20A57BF9B808}" type="presParOf" srcId="{46697542-DFDB-1E45-8CA7-97F348A343D1}" destId="{A935B216-55DA-8644-9EBE-C93B42328FDC}" srcOrd="10" destOrd="0" presId="urn:microsoft.com/office/officeart/2008/layout/HexagonCluster"/>
    <dgm:cxn modelId="{DEB78312-DAE1-3047-818C-3956A1E070A9}" type="presParOf" srcId="{A935B216-55DA-8644-9EBE-C93B42328FDC}" destId="{DC5D4AC4-0D40-AA42-8F76-127CBBBDA5F5}" srcOrd="0" destOrd="0" presId="urn:microsoft.com/office/officeart/2008/layout/HexagonCluster"/>
    <dgm:cxn modelId="{E628C861-FB0E-3549-A9C3-30830CA17FC3}" type="presParOf" srcId="{46697542-DFDB-1E45-8CA7-97F348A343D1}" destId="{19DBC884-136D-E04F-80C4-DD486B595DC5}" srcOrd="11" destOrd="0" presId="urn:microsoft.com/office/officeart/2008/layout/HexagonCluster"/>
    <dgm:cxn modelId="{967166DA-9D21-AE47-A307-7BF99BF7C5B7}" type="presParOf" srcId="{19DBC884-136D-E04F-80C4-DD486B595DC5}" destId="{45AF6992-7C1E-4942-B4F6-CAA638C3F6D7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0F66FF-3326-4645-9205-659245E5AB83}">
      <dsp:nvSpPr>
        <dsp:cNvPr id="0" name=""/>
        <dsp:cNvSpPr/>
      </dsp:nvSpPr>
      <dsp:spPr>
        <a:xfrm>
          <a:off x="2359307" y="270649"/>
          <a:ext cx="3864128" cy="1341960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682534-0389-744A-A996-B28C6049E33F}">
      <dsp:nvSpPr>
        <dsp:cNvPr id="0" name=""/>
        <dsp:cNvSpPr/>
      </dsp:nvSpPr>
      <dsp:spPr>
        <a:xfrm>
          <a:off x="3922931" y="3556656"/>
          <a:ext cx="748862" cy="479271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246CE9A0-6338-704D-8606-901BFD5348C7}">
      <dsp:nvSpPr>
        <dsp:cNvPr id="0" name=""/>
        <dsp:cNvSpPr/>
      </dsp:nvSpPr>
      <dsp:spPr>
        <a:xfrm>
          <a:off x="2482732" y="4197865"/>
          <a:ext cx="3594537" cy="594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6720" tIns="426720" rIns="426720" bIns="426720" numCol="1" spcCol="1270" anchor="ctr" anchorCtr="0">
          <a:noAutofit/>
        </a:bodyPr>
        <a:lstStyle/>
        <a:p>
          <a:pPr lvl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000" kern="1200" dirty="0" smtClean="0"/>
            <a:t>❤️</a:t>
          </a:r>
          <a:endParaRPr lang="en-US" sz="6000" kern="1200" dirty="0"/>
        </a:p>
      </dsp:txBody>
      <dsp:txXfrm>
        <a:off x="2482732" y="4197865"/>
        <a:ext cx="3594537" cy="594851"/>
      </dsp:txXfrm>
    </dsp:sp>
    <dsp:sp modelId="{BEF205F3-EF86-7347-91E4-F524A9218231}">
      <dsp:nvSpPr>
        <dsp:cNvPr id="0" name=""/>
        <dsp:cNvSpPr/>
      </dsp:nvSpPr>
      <dsp:spPr>
        <a:xfrm>
          <a:off x="3764172" y="1716253"/>
          <a:ext cx="1347951" cy="13479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CSS</a:t>
          </a:r>
          <a:endParaRPr lang="en-US" sz="1200" kern="1200" dirty="0"/>
        </a:p>
      </dsp:txBody>
      <dsp:txXfrm>
        <a:off x="3961575" y="1913656"/>
        <a:ext cx="953145" cy="953145"/>
      </dsp:txXfrm>
    </dsp:sp>
    <dsp:sp modelId="{CB9E9227-C278-AB46-8A94-02F61B26EC6C}">
      <dsp:nvSpPr>
        <dsp:cNvPr id="0" name=""/>
        <dsp:cNvSpPr/>
      </dsp:nvSpPr>
      <dsp:spPr>
        <a:xfrm>
          <a:off x="2799638" y="704989"/>
          <a:ext cx="1347951" cy="13479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JavaScript</a:t>
          </a:r>
          <a:endParaRPr lang="en-US" sz="1200" kern="1200" dirty="0"/>
        </a:p>
      </dsp:txBody>
      <dsp:txXfrm>
        <a:off x="2997041" y="902392"/>
        <a:ext cx="953145" cy="953145"/>
      </dsp:txXfrm>
    </dsp:sp>
    <dsp:sp modelId="{153C186A-2C8B-EE40-A110-0E47E1FCFEAF}">
      <dsp:nvSpPr>
        <dsp:cNvPr id="0" name=""/>
        <dsp:cNvSpPr/>
      </dsp:nvSpPr>
      <dsp:spPr>
        <a:xfrm>
          <a:off x="4177544" y="361723"/>
          <a:ext cx="1347951" cy="13479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UIKit</a:t>
          </a:r>
          <a:r>
            <a:rPr lang="en-US" sz="1200" kern="1200" dirty="0" smtClean="0"/>
            <a:t>/Cocoa</a:t>
          </a:r>
          <a:endParaRPr lang="en-US" sz="1200" kern="1200" dirty="0"/>
        </a:p>
      </dsp:txBody>
      <dsp:txXfrm>
        <a:off x="4374947" y="559126"/>
        <a:ext cx="953145" cy="953145"/>
      </dsp:txXfrm>
    </dsp:sp>
    <dsp:sp modelId="{A44415BD-FB9A-F84B-A59B-9108E16B743D}">
      <dsp:nvSpPr>
        <dsp:cNvPr id="0" name=""/>
        <dsp:cNvSpPr/>
      </dsp:nvSpPr>
      <dsp:spPr>
        <a:xfrm>
          <a:off x="2287398" y="105900"/>
          <a:ext cx="4193627" cy="3354901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0F66FF-3326-4645-9205-659245E5AB83}">
      <dsp:nvSpPr>
        <dsp:cNvPr id="0" name=""/>
        <dsp:cNvSpPr/>
      </dsp:nvSpPr>
      <dsp:spPr>
        <a:xfrm>
          <a:off x="2359307" y="270649"/>
          <a:ext cx="3864128" cy="1341960"/>
        </a:xfrm>
        <a:prstGeom prst="ellipse">
          <a:avLst/>
        </a:prstGeom>
        <a:solidFill>
          <a:schemeClr val="accent1">
            <a:tint val="50000"/>
            <a:alpha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682534-0389-744A-A996-B28C6049E33F}">
      <dsp:nvSpPr>
        <dsp:cNvPr id="0" name=""/>
        <dsp:cNvSpPr/>
      </dsp:nvSpPr>
      <dsp:spPr>
        <a:xfrm>
          <a:off x="3922931" y="3556656"/>
          <a:ext cx="748862" cy="479271"/>
        </a:xfrm>
        <a:prstGeom prst="down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246CE9A0-6338-704D-8606-901BFD5348C7}">
      <dsp:nvSpPr>
        <dsp:cNvPr id="0" name=""/>
        <dsp:cNvSpPr/>
      </dsp:nvSpPr>
      <dsp:spPr>
        <a:xfrm>
          <a:off x="2482732" y="4197865"/>
          <a:ext cx="3594537" cy="5948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6720" tIns="426720" rIns="426720" bIns="426720" numCol="1" spcCol="1270" anchor="ctr" anchorCtr="0">
          <a:noAutofit/>
        </a:bodyPr>
        <a:lstStyle/>
        <a:p>
          <a:pPr lvl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000" kern="1200" dirty="0" smtClean="0"/>
            <a:t>💩</a:t>
          </a:r>
          <a:endParaRPr lang="en-US" sz="6000" kern="1200" dirty="0"/>
        </a:p>
      </dsp:txBody>
      <dsp:txXfrm>
        <a:off x="2482732" y="4197865"/>
        <a:ext cx="3594537" cy="594851"/>
      </dsp:txXfrm>
    </dsp:sp>
    <dsp:sp modelId="{BEF205F3-EF86-7347-91E4-F524A9218231}">
      <dsp:nvSpPr>
        <dsp:cNvPr id="0" name=""/>
        <dsp:cNvSpPr/>
      </dsp:nvSpPr>
      <dsp:spPr>
        <a:xfrm>
          <a:off x="3764172" y="1716253"/>
          <a:ext cx="1347951" cy="13479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CSS</a:t>
          </a:r>
          <a:endParaRPr lang="en-US" sz="1200" kern="1200" dirty="0"/>
        </a:p>
      </dsp:txBody>
      <dsp:txXfrm>
        <a:off x="3961575" y="1913656"/>
        <a:ext cx="953145" cy="953145"/>
      </dsp:txXfrm>
    </dsp:sp>
    <dsp:sp modelId="{CB9E9227-C278-AB46-8A94-02F61B26EC6C}">
      <dsp:nvSpPr>
        <dsp:cNvPr id="0" name=""/>
        <dsp:cNvSpPr/>
      </dsp:nvSpPr>
      <dsp:spPr>
        <a:xfrm>
          <a:off x="2799638" y="704989"/>
          <a:ext cx="1347951" cy="13479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JavaScript</a:t>
          </a:r>
          <a:endParaRPr lang="en-US" sz="1200" kern="1200" dirty="0"/>
        </a:p>
      </dsp:txBody>
      <dsp:txXfrm>
        <a:off x="2997041" y="902392"/>
        <a:ext cx="953145" cy="953145"/>
      </dsp:txXfrm>
    </dsp:sp>
    <dsp:sp modelId="{153C186A-2C8B-EE40-A110-0E47E1FCFEAF}">
      <dsp:nvSpPr>
        <dsp:cNvPr id="0" name=""/>
        <dsp:cNvSpPr/>
      </dsp:nvSpPr>
      <dsp:spPr>
        <a:xfrm>
          <a:off x="4177544" y="361723"/>
          <a:ext cx="1347951" cy="13479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err="1" smtClean="0"/>
            <a:t>UIKit</a:t>
          </a:r>
          <a:r>
            <a:rPr lang="en-US" sz="1200" kern="1200" dirty="0" smtClean="0"/>
            <a:t>/Cocoa</a:t>
          </a:r>
          <a:endParaRPr lang="en-US" sz="1200" kern="1200" dirty="0"/>
        </a:p>
      </dsp:txBody>
      <dsp:txXfrm>
        <a:off x="4374947" y="559126"/>
        <a:ext cx="953145" cy="953145"/>
      </dsp:txXfrm>
    </dsp:sp>
    <dsp:sp modelId="{A44415BD-FB9A-F84B-A59B-9108E16B743D}">
      <dsp:nvSpPr>
        <dsp:cNvPr id="0" name=""/>
        <dsp:cNvSpPr/>
      </dsp:nvSpPr>
      <dsp:spPr>
        <a:xfrm>
          <a:off x="2287398" y="105900"/>
          <a:ext cx="4193627" cy="3354901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4E2AD7-E7D6-6B4B-A239-48DE3E1BCD5B}">
      <dsp:nvSpPr>
        <dsp:cNvPr id="0" name=""/>
        <dsp:cNvSpPr/>
      </dsp:nvSpPr>
      <dsp:spPr>
        <a:xfrm>
          <a:off x="6257" y="1407337"/>
          <a:ext cx="1738472" cy="17384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Performance</a:t>
          </a:r>
          <a:endParaRPr lang="en-US" sz="1300" kern="1200" dirty="0"/>
        </a:p>
      </dsp:txBody>
      <dsp:txXfrm>
        <a:off x="260850" y="1661930"/>
        <a:ext cx="1229286" cy="1229286"/>
      </dsp:txXfrm>
    </dsp:sp>
    <dsp:sp modelId="{69CADF8D-A63A-E042-9CA9-BCD0963445CF}">
      <dsp:nvSpPr>
        <dsp:cNvPr id="0" name=""/>
        <dsp:cNvSpPr/>
      </dsp:nvSpPr>
      <dsp:spPr>
        <a:xfrm>
          <a:off x="1885893" y="1772416"/>
          <a:ext cx="1008313" cy="1008313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2019545" y="2157995"/>
        <a:ext cx="741009" cy="237155"/>
      </dsp:txXfrm>
    </dsp:sp>
    <dsp:sp modelId="{EDC6CADC-4D8A-AC40-BD30-78B9A45BD27C}">
      <dsp:nvSpPr>
        <dsp:cNvPr id="0" name=""/>
        <dsp:cNvSpPr/>
      </dsp:nvSpPr>
      <dsp:spPr>
        <a:xfrm>
          <a:off x="3035371" y="1407337"/>
          <a:ext cx="1738472" cy="17384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Recognizability</a:t>
          </a:r>
          <a:endParaRPr lang="en-US" sz="1300" kern="1200" dirty="0"/>
        </a:p>
      </dsp:txBody>
      <dsp:txXfrm>
        <a:off x="3289964" y="1661930"/>
        <a:ext cx="1229286" cy="1229286"/>
      </dsp:txXfrm>
    </dsp:sp>
    <dsp:sp modelId="{3D9550A1-A2CC-854F-9C0C-327828382574}">
      <dsp:nvSpPr>
        <dsp:cNvPr id="0" name=""/>
        <dsp:cNvSpPr/>
      </dsp:nvSpPr>
      <dsp:spPr>
        <a:xfrm>
          <a:off x="4915007" y="1772416"/>
          <a:ext cx="1008313" cy="1008313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5048659" y="2157995"/>
        <a:ext cx="741009" cy="237155"/>
      </dsp:txXfrm>
    </dsp:sp>
    <dsp:sp modelId="{CBA20F6B-03FE-464C-B40F-DA785E19BAE8}">
      <dsp:nvSpPr>
        <dsp:cNvPr id="0" name=""/>
        <dsp:cNvSpPr/>
      </dsp:nvSpPr>
      <dsp:spPr>
        <a:xfrm>
          <a:off x="6064484" y="1407337"/>
          <a:ext cx="1738472" cy="17384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Hackability</a:t>
          </a:r>
          <a:r>
            <a:rPr lang="en-US" sz="1300" kern="1200" dirty="0" smtClean="0"/>
            <a:t>/ Built for change.</a:t>
          </a:r>
          <a:endParaRPr lang="en-US" sz="1300" kern="1200" dirty="0"/>
        </a:p>
      </dsp:txBody>
      <dsp:txXfrm>
        <a:off x="6319077" y="1661930"/>
        <a:ext cx="1229286" cy="1229286"/>
      </dsp:txXfrm>
    </dsp:sp>
    <dsp:sp modelId="{2AF91332-D069-2342-AD9F-97ACD1D714BC}">
      <dsp:nvSpPr>
        <dsp:cNvPr id="0" name=""/>
        <dsp:cNvSpPr/>
      </dsp:nvSpPr>
      <dsp:spPr>
        <a:xfrm>
          <a:off x="7944120" y="1772416"/>
          <a:ext cx="1008313" cy="1008313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8077772" y="1980128"/>
        <a:ext cx="741009" cy="592889"/>
      </dsp:txXfrm>
    </dsp:sp>
    <dsp:sp modelId="{545613DF-0248-C448-BED7-4084CE38EA0D}">
      <dsp:nvSpPr>
        <dsp:cNvPr id="0" name=""/>
        <dsp:cNvSpPr/>
      </dsp:nvSpPr>
      <dsp:spPr>
        <a:xfrm>
          <a:off x="9093598" y="1407337"/>
          <a:ext cx="1738472" cy="17384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Possibility for great UX</a:t>
          </a:r>
          <a:endParaRPr lang="en-US" sz="1300" kern="1200" dirty="0"/>
        </a:p>
      </dsp:txBody>
      <dsp:txXfrm>
        <a:off x="9348191" y="1661930"/>
        <a:ext cx="1229286" cy="122928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4E2AD7-E7D6-6B4B-A239-48DE3E1BCD5B}">
      <dsp:nvSpPr>
        <dsp:cNvPr id="0" name=""/>
        <dsp:cNvSpPr/>
      </dsp:nvSpPr>
      <dsp:spPr>
        <a:xfrm>
          <a:off x="6257" y="1407337"/>
          <a:ext cx="1738472" cy="17384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Performance</a:t>
          </a:r>
          <a:endParaRPr lang="en-US" sz="1300" kern="1200" dirty="0"/>
        </a:p>
      </dsp:txBody>
      <dsp:txXfrm>
        <a:off x="260850" y="1661930"/>
        <a:ext cx="1229286" cy="1229286"/>
      </dsp:txXfrm>
    </dsp:sp>
    <dsp:sp modelId="{69CADF8D-A63A-E042-9CA9-BCD0963445CF}">
      <dsp:nvSpPr>
        <dsp:cNvPr id="0" name=""/>
        <dsp:cNvSpPr/>
      </dsp:nvSpPr>
      <dsp:spPr>
        <a:xfrm>
          <a:off x="1885893" y="1772416"/>
          <a:ext cx="1008313" cy="1008313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2019545" y="2157995"/>
        <a:ext cx="741009" cy="237155"/>
      </dsp:txXfrm>
    </dsp:sp>
    <dsp:sp modelId="{F5054479-FE13-FA4E-8D27-F5E48AF551B8}">
      <dsp:nvSpPr>
        <dsp:cNvPr id="0" name=""/>
        <dsp:cNvSpPr/>
      </dsp:nvSpPr>
      <dsp:spPr>
        <a:xfrm>
          <a:off x="3035371" y="1407337"/>
          <a:ext cx="1738472" cy="17384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err="1" smtClean="0"/>
            <a:t>Recognizability</a:t>
          </a:r>
          <a:endParaRPr lang="en-US" sz="1300" kern="1200" dirty="0"/>
        </a:p>
      </dsp:txBody>
      <dsp:txXfrm>
        <a:off x="3289964" y="1661930"/>
        <a:ext cx="1229286" cy="1229286"/>
      </dsp:txXfrm>
    </dsp:sp>
    <dsp:sp modelId="{ECA8BA76-0563-734F-B710-1690A8960713}">
      <dsp:nvSpPr>
        <dsp:cNvPr id="0" name=""/>
        <dsp:cNvSpPr/>
      </dsp:nvSpPr>
      <dsp:spPr>
        <a:xfrm>
          <a:off x="4915007" y="1772416"/>
          <a:ext cx="1008313" cy="1008313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5048659" y="2157995"/>
        <a:ext cx="741009" cy="237155"/>
      </dsp:txXfrm>
    </dsp:sp>
    <dsp:sp modelId="{EDC6CADC-4D8A-AC40-BD30-78B9A45BD27C}">
      <dsp:nvSpPr>
        <dsp:cNvPr id="0" name=""/>
        <dsp:cNvSpPr/>
      </dsp:nvSpPr>
      <dsp:spPr>
        <a:xfrm>
          <a:off x="6064484" y="1407337"/>
          <a:ext cx="1738472" cy="17384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Rich interactions</a:t>
          </a:r>
          <a:endParaRPr lang="en-US" sz="1300" kern="1200" dirty="0"/>
        </a:p>
      </dsp:txBody>
      <dsp:txXfrm>
        <a:off x="6319077" y="1661930"/>
        <a:ext cx="1229286" cy="1229286"/>
      </dsp:txXfrm>
    </dsp:sp>
    <dsp:sp modelId="{3D9550A1-A2CC-854F-9C0C-327828382574}">
      <dsp:nvSpPr>
        <dsp:cNvPr id="0" name=""/>
        <dsp:cNvSpPr/>
      </dsp:nvSpPr>
      <dsp:spPr>
        <a:xfrm>
          <a:off x="7944120" y="1772416"/>
          <a:ext cx="1008313" cy="1008313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tint val="60000"/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8077772" y="1980128"/>
        <a:ext cx="741009" cy="592889"/>
      </dsp:txXfrm>
    </dsp:sp>
    <dsp:sp modelId="{545613DF-0248-C448-BED7-4084CE38EA0D}">
      <dsp:nvSpPr>
        <dsp:cNvPr id="0" name=""/>
        <dsp:cNvSpPr/>
      </dsp:nvSpPr>
      <dsp:spPr>
        <a:xfrm>
          <a:off x="9093598" y="1407337"/>
          <a:ext cx="1738472" cy="17384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 smtClean="0"/>
            <a:t>'truly native'</a:t>
          </a:r>
          <a:endParaRPr lang="en-US" sz="1300" kern="1200" dirty="0"/>
        </a:p>
      </dsp:txBody>
      <dsp:txXfrm>
        <a:off x="9348191" y="1661930"/>
        <a:ext cx="1229286" cy="122928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BA2D04-8A74-EA4F-B599-CC882F08415F}">
      <dsp:nvSpPr>
        <dsp:cNvPr id="0" name=""/>
        <dsp:cNvSpPr/>
      </dsp:nvSpPr>
      <dsp:spPr>
        <a:xfrm>
          <a:off x="2531217" y="2704356"/>
          <a:ext cx="1910264" cy="1646981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21590" rIns="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NativeScript</a:t>
          </a:r>
          <a:endParaRPr lang="en-US" sz="1700" kern="1200" dirty="0"/>
        </a:p>
      </dsp:txBody>
      <dsp:txXfrm>
        <a:off x="2827654" y="2959937"/>
        <a:ext cx="1317390" cy="1135819"/>
      </dsp:txXfrm>
    </dsp:sp>
    <dsp:sp modelId="{0A492C90-2DFC-7745-B42F-0AFC47AB906C}">
      <dsp:nvSpPr>
        <dsp:cNvPr id="0" name=""/>
        <dsp:cNvSpPr/>
      </dsp:nvSpPr>
      <dsp:spPr>
        <a:xfrm>
          <a:off x="2580843" y="3431465"/>
          <a:ext cx="223657" cy="19276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0306C08-F7A0-7B48-B4E8-CF5CFBA87398}">
      <dsp:nvSpPr>
        <dsp:cNvPr id="0" name=""/>
        <dsp:cNvSpPr/>
      </dsp:nvSpPr>
      <dsp:spPr>
        <a:xfrm>
          <a:off x="898314" y="1819729"/>
          <a:ext cx="1910264" cy="1646981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156E8B-CF87-4E45-AA92-BFC3029C18A0}">
      <dsp:nvSpPr>
        <dsp:cNvPr id="0" name=""/>
        <dsp:cNvSpPr/>
      </dsp:nvSpPr>
      <dsp:spPr>
        <a:xfrm>
          <a:off x="2198790" y="3249144"/>
          <a:ext cx="223657" cy="19276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F51033-506D-7549-9163-B008715E7721}">
      <dsp:nvSpPr>
        <dsp:cNvPr id="0" name=""/>
        <dsp:cNvSpPr/>
      </dsp:nvSpPr>
      <dsp:spPr>
        <a:xfrm>
          <a:off x="4158681" y="1800148"/>
          <a:ext cx="1910264" cy="1646981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21590" rIns="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Ionic,</a:t>
          </a:r>
          <a:r>
            <a:rPr lang="en-US" sz="1700" kern="1200" baseline="0" dirty="0" smtClean="0"/>
            <a:t> </a:t>
          </a:r>
          <a:r>
            <a:rPr lang="en-US" sz="1700" kern="1200" baseline="0" dirty="0" err="1" smtClean="0"/>
            <a:t>Phonegap</a:t>
          </a:r>
          <a:r>
            <a:rPr lang="en-US" sz="1700" kern="1200" baseline="0" dirty="0" smtClean="0"/>
            <a:t> etc.</a:t>
          </a:r>
          <a:endParaRPr lang="en-US" sz="1700" kern="1200" dirty="0"/>
        </a:p>
      </dsp:txBody>
      <dsp:txXfrm>
        <a:off x="4455118" y="2055729"/>
        <a:ext cx="1317390" cy="1135819"/>
      </dsp:txXfrm>
    </dsp:sp>
    <dsp:sp modelId="{31B805FC-939C-854E-8939-67804D59DE88}">
      <dsp:nvSpPr>
        <dsp:cNvPr id="0" name=""/>
        <dsp:cNvSpPr/>
      </dsp:nvSpPr>
      <dsp:spPr>
        <a:xfrm>
          <a:off x="5464595" y="3227822"/>
          <a:ext cx="223657" cy="19276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FEB1FE-1BA7-6147-8EB7-AD088F32A530}">
      <dsp:nvSpPr>
        <dsp:cNvPr id="0" name=""/>
        <dsp:cNvSpPr/>
      </dsp:nvSpPr>
      <dsp:spPr>
        <a:xfrm>
          <a:off x="5786145" y="2704356"/>
          <a:ext cx="1910264" cy="1646981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C5D74D-5F3C-CD45-AE6B-111CC7F3B7AE}">
      <dsp:nvSpPr>
        <dsp:cNvPr id="0" name=""/>
        <dsp:cNvSpPr/>
      </dsp:nvSpPr>
      <dsp:spPr>
        <a:xfrm>
          <a:off x="5835771" y="3431465"/>
          <a:ext cx="223657" cy="19276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1FFFC7-FB32-1142-B886-3FDE3A111DCA}">
      <dsp:nvSpPr>
        <dsp:cNvPr id="0" name=""/>
        <dsp:cNvSpPr/>
      </dsp:nvSpPr>
      <dsp:spPr>
        <a:xfrm>
          <a:off x="2531217" y="899856"/>
          <a:ext cx="1910264" cy="1646981"/>
        </a:xfrm>
        <a:prstGeom prst="hexagon">
          <a:avLst>
            <a:gd name="adj" fmla="val 25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15240" dir="5400000" algn="tl" rotWithShape="0">
            <a:srgbClr val="000000">
              <a:alpha val="75000"/>
            </a:srgbClr>
          </a:outerShdw>
        </a:effectLst>
        <a:scene3d>
          <a:camera prst="orthographicFront">
            <a:rot lat="0" lon="0" rev="0"/>
          </a:camera>
          <a:lightRig rig="brightRoom" dir="tl"/>
        </a:scene3d>
        <a:sp3d contourW="9525" prstMaterial="flat">
          <a:bevelT w="0" h="0" prst="coolSlant"/>
          <a:contourClr>
            <a:schemeClr val="accent1">
              <a:hueOff val="0"/>
              <a:satOff val="0"/>
              <a:lumOff val="0"/>
              <a:alphaOff val="0"/>
              <a:shade val="35000"/>
              <a:satMod val="130000"/>
            </a:schemeClr>
          </a:contourClr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21590" rIns="0" bIns="2159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React</a:t>
          </a:r>
          <a:r>
            <a:rPr lang="en-US" sz="1700" kern="1200" baseline="0" dirty="0" smtClean="0"/>
            <a:t> Native</a:t>
          </a:r>
          <a:endParaRPr lang="en-US" sz="1700" kern="1200" dirty="0"/>
        </a:p>
      </dsp:txBody>
      <dsp:txXfrm>
        <a:off x="2827654" y="1155437"/>
        <a:ext cx="1317390" cy="1135819"/>
      </dsp:txXfrm>
    </dsp:sp>
    <dsp:sp modelId="{31AFB6D0-22B3-8942-A0B8-484C82354714}">
      <dsp:nvSpPr>
        <dsp:cNvPr id="0" name=""/>
        <dsp:cNvSpPr/>
      </dsp:nvSpPr>
      <dsp:spPr>
        <a:xfrm>
          <a:off x="3826254" y="935537"/>
          <a:ext cx="223657" cy="19276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5D4AC4-0D40-AA42-8F76-127CBBBDA5F5}">
      <dsp:nvSpPr>
        <dsp:cNvPr id="0" name=""/>
        <dsp:cNvSpPr/>
      </dsp:nvSpPr>
      <dsp:spPr>
        <a:xfrm>
          <a:off x="4158681" y="0"/>
          <a:ext cx="1910264" cy="1646981"/>
        </a:xfrm>
        <a:prstGeom prst="hexagon">
          <a:avLst>
            <a:gd name="adj" fmla="val 25000"/>
            <a:gd name="vf" fmla="val 11547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8000" b="-8000"/>
          </a:stretch>
        </a:blip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AF6992-7C1E-4942-B4F6-CAA638C3F6D7}">
      <dsp:nvSpPr>
        <dsp:cNvPr id="0" name=""/>
        <dsp:cNvSpPr/>
      </dsp:nvSpPr>
      <dsp:spPr>
        <a:xfrm>
          <a:off x="4215105" y="723192"/>
          <a:ext cx="223657" cy="192764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57EEB8-C6A5-A342-9D02-5A5B4468B09F}" type="datetimeFigureOut">
              <a:rPr lang="en-US" smtClean="0"/>
              <a:t>3/29/16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7DCC0-127A-7049-AE54-B0AB79EB3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44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7DCC0-127A-7049-AE54-B0AB79EB39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57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3/29/16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olof.dahlbom@me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jondot/awesome-react-native" TargetMode="External"/><Relationship Id="rId3" Type="http://schemas.openxmlformats.org/officeDocument/2006/relationships/hyperlink" Target="https://github.com/olofd/react-native-signalr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eactnative.com/under-the-hood-of-react-native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image" Target="../media/image2.jpg"/><Relationship Id="rId8" Type="http://schemas.openxmlformats.org/officeDocument/2006/relationships/image" Target="../media/image3.jpg"/><Relationship Id="rId9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0"/>
            <a:ext cx="9418320" cy="4041648"/>
          </a:xfrm>
        </p:spPr>
        <p:txBody>
          <a:bodyPr/>
          <a:lstStyle/>
          <a:p>
            <a:r>
              <a:rPr lang="en-US" dirty="0" smtClean="0"/>
              <a:t>React-Native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041648"/>
            <a:ext cx="9418320" cy="2296090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pitstop</a:t>
            </a:r>
            <a:r>
              <a:rPr lang="en-US" dirty="0" smtClean="0"/>
              <a:t> </a:t>
            </a:r>
            <a:r>
              <a:rPr lang="en-US" dirty="0" smtClean="0"/>
              <a:t>in the </a:t>
            </a:r>
            <a:r>
              <a:rPr lang="en-US" dirty="0" smtClean="0"/>
              <a:t>search for great UX.</a:t>
            </a:r>
          </a:p>
          <a:p>
            <a:r>
              <a:rPr lang="en-US" dirty="0" smtClean="0"/>
              <a:t>Olof Dahlbom, @</a:t>
            </a:r>
            <a:r>
              <a:rPr lang="en-US" dirty="0" err="1" smtClean="0"/>
              <a:t>olofd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olof.dahlbom@me.com</a:t>
            </a:r>
            <a:endParaRPr lang="en-US" dirty="0" smtClean="0"/>
          </a:p>
          <a:p>
            <a:r>
              <a:rPr lang="en-US" dirty="0" err="1" smtClean="0"/>
              <a:t>Wifi</a:t>
            </a:r>
            <a:r>
              <a:rPr lang="en-US" dirty="0" smtClean="0"/>
              <a:t>: </a:t>
            </a:r>
            <a:r>
              <a:rPr lang="en-US" dirty="0" err="1" smtClean="0"/>
              <a:t>Exor_Guest</a:t>
            </a:r>
            <a:r>
              <a:rPr lang="en-US" dirty="0" smtClean="0"/>
              <a:t>, r0xeW432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355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 has been made..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489811"/>
              </p:ext>
            </p:extLst>
          </p:nvPr>
        </p:nvGraphicFramePr>
        <p:xfrm>
          <a:off x="1262063" y="1828800"/>
          <a:ext cx="8594725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0839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React-Native?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6255035" cy="4351337"/>
          </a:xfrm>
        </p:spPr>
        <p:txBody>
          <a:bodyPr>
            <a:normAutofit/>
          </a:bodyPr>
          <a:lstStyle/>
          <a:p>
            <a:r>
              <a:rPr lang="en-US" dirty="0" smtClean="0"/>
              <a:t>A Library</a:t>
            </a:r>
          </a:p>
          <a:p>
            <a:r>
              <a:rPr lang="en-US" dirty="0" smtClean="0"/>
              <a:t>Uses JS to generate NATIVE Views.</a:t>
            </a:r>
          </a:p>
          <a:p>
            <a:r>
              <a:rPr lang="en-US" dirty="0" smtClean="0"/>
              <a:t>Binds </a:t>
            </a:r>
            <a:r>
              <a:rPr lang="en-US" dirty="0" err="1" smtClean="0"/>
              <a:t>ReactJS</a:t>
            </a:r>
            <a:r>
              <a:rPr lang="en-US" dirty="0" smtClean="0"/>
              <a:t>/JSX to</a:t>
            </a:r>
          </a:p>
          <a:p>
            <a:pPr lvl="1"/>
            <a:r>
              <a:rPr lang="en-US" dirty="0" smtClean="0"/>
              <a:t>iOS Cocoa Touch</a:t>
            </a:r>
          </a:p>
          <a:p>
            <a:pPr lvl="1"/>
            <a:r>
              <a:rPr lang="en-US" dirty="0" smtClean="0"/>
              <a:t>Android UI</a:t>
            </a:r>
          </a:p>
          <a:p>
            <a:r>
              <a:rPr lang="en-US" dirty="0" smtClean="0"/>
              <a:t>Custom Layout System. (Subset of CSS)</a:t>
            </a:r>
          </a:p>
          <a:p>
            <a:pPr lvl="1"/>
            <a:r>
              <a:rPr lang="en-US" dirty="0" err="1" smtClean="0"/>
              <a:t>Layout.c</a:t>
            </a:r>
            <a:endParaRPr lang="en-US" dirty="0" smtClean="0"/>
          </a:p>
          <a:p>
            <a:r>
              <a:rPr lang="en-US" dirty="0" smtClean="0"/>
              <a:t>Applications run at native speed.</a:t>
            </a:r>
          </a:p>
          <a:p>
            <a:r>
              <a:rPr lang="en-US" dirty="0" smtClean="0"/>
              <a:t>Creates faster apps then </a:t>
            </a:r>
            <a:r>
              <a:rPr lang="en-US" dirty="0"/>
              <a:t>most </a:t>
            </a:r>
            <a:r>
              <a:rPr lang="en-US" dirty="0" smtClean="0"/>
              <a:t>native programmers </a:t>
            </a:r>
            <a:r>
              <a:rPr lang="en-US" dirty="0"/>
              <a:t>could</a:t>
            </a:r>
            <a:r>
              <a:rPr lang="en-US" dirty="0" smtClean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6907" y="1260893"/>
            <a:ext cx="3303867" cy="427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48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React-Native?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6255035" cy="4351337"/>
          </a:xfrm>
        </p:spPr>
        <p:txBody>
          <a:bodyPr>
            <a:normAutofit/>
          </a:bodyPr>
          <a:lstStyle/>
          <a:p>
            <a:r>
              <a:rPr lang="en-US" dirty="0"/>
              <a:t>Extensible, Open source and backed by Facebook.</a:t>
            </a:r>
          </a:p>
          <a:p>
            <a:r>
              <a:rPr lang="en-US" dirty="0"/>
              <a:t>An official part of </a:t>
            </a:r>
            <a:r>
              <a:rPr lang="en-US" dirty="0" smtClean="0"/>
              <a:t>React. </a:t>
            </a:r>
            <a:r>
              <a:rPr lang="en-US" dirty="0"/>
              <a:t>‘Horizontal Platform</a:t>
            </a:r>
            <a:r>
              <a:rPr lang="en-US" dirty="0" smtClean="0"/>
              <a:t>’.</a:t>
            </a:r>
          </a:p>
          <a:p>
            <a:r>
              <a:rPr lang="en-US" i="1" dirty="0" smtClean="0"/>
              <a:t>‘Learn once, write everywhere’ </a:t>
            </a:r>
            <a:r>
              <a:rPr lang="en-US" dirty="0" smtClean="0"/>
              <a:t>in contrast to </a:t>
            </a:r>
            <a:r>
              <a:rPr lang="en-US" i="1" dirty="0" smtClean="0"/>
              <a:t>‘Write once, run everywhere’</a:t>
            </a:r>
            <a:endParaRPr lang="en-US" i="1" dirty="0"/>
          </a:p>
          <a:p>
            <a:r>
              <a:rPr lang="en-US" dirty="0" smtClean="0"/>
              <a:t>Huge focus on developer experience.</a:t>
            </a:r>
          </a:p>
        </p:txBody>
      </p:sp>
    </p:spTree>
    <p:extLst>
      <p:ext uri="{BB962C8B-B14F-4D97-AF65-F5344CB8AC3E}">
        <p14:creationId xmlns:p14="http://schemas.microsoft.com/office/powerpoint/2010/main" val="192724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problems does it solve?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your existing skills to create apps that feel ‘truly native’. (60-fps animations).</a:t>
            </a:r>
          </a:p>
          <a:p>
            <a:r>
              <a:rPr lang="en-US" dirty="0" smtClean="0"/>
              <a:t>Brings the full developer experience of the web to native. (Live reload, Hot module reload etc.).</a:t>
            </a:r>
          </a:p>
          <a:p>
            <a:r>
              <a:rPr lang="en-US" dirty="0" smtClean="0"/>
              <a:t>RAD, Rapid Application Development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You can build things very fast. No cross-browser issues.</a:t>
            </a:r>
            <a:endParaRPr lang="en-US" dirty="0" smtClean="0"/>
          </a:p>
          <a:p>
            <a:r>
              <a:rPr lang="en-US" dirty="0" smtClean="0"/>
              <a:t>Single business-logic codebase.</a:t>
            </a:r>
          </a:p>
          <a:p>
            <a:r>
              <a:rPr lang="en-US" dirty="0" smtClean="0"/>
              <a:t>Use all* your existing libraries and JS-tools. NPM powers React-native.</a:t>
            </a:r>
          </a:p>
        </p:txBody>
      </p:sp>
    </p:spTree>
    <p:extLst>
      <p:ext uri="{BB962C8B-B14F-4D97-AF65-F5344CB8AC3E}">
        <p14:creationId xmlns:p14="http://schemas.microsoft.com/office/powerpoint/2010/main" val="602669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Extensibility and </a:t>
            </a:r>
            <a:r>
              <a:rPr lang="en-US" dirty="0" err="1" smtClean="0"/>
              <a:t>Hackability</a:t>
            </a:r>
            <a:r>
              <a:rPr lang="en-US" dirty="0" smtClean="0"/>
              <a:t> of React Native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Small, pubic API between JS and Objective-C/Java.</a:t>
            </a:r>
          </a:p>
          <a:p>
            <a:r>
              <a:rPr lang="en-US" dirty="0" smtClean="0"/>
              <a:t>Easy to create Native UI-components or Native modules. </a:t>
            </a:r>
          </a:p>
          <a:p>
            <a:r>
              <a:rPr lang="en-US" dirty="0" smtClean="0"/>
              <a:t>Custom native views can be blended with JS-created views.</a:t>
            </a:r>
          </a:p>
          <a:p>
            <a:r>
              <a:rPr lang="en-US" dirty="0" smtClean="0"/>
              <a:t>The rest is JS, it’s </a:t>
            </a:r>
            <a:r>
              <a:rPr lang="en-US" dirty="0" err="1" smtClean="0"/>
              <a:t>hackable</a:t>
            </a:r>
            <a:r>
              <a:rPr lang="en-US" dirty="0" smtClean="0"/>
              <a:t>!</a:t>
            </a:r>
          </a:p>
          <a:p>
            <a:r>
              <a:rPr lang="en-US" dirty="0" smtClean="0"/>
              <a:t>Large community: </a:t>
            </a: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github.com/jondot/awesome-react-native</a:t>
            </a:r>
            <a:endParaRPr lang="en-US" dirty="0" smtClean="0">
              <a:hlinkClick r:id="rId3"/>
            </a:endParaRPr>
          </a:p>
          <a:p>
            <a:endParaRPr lang="en-US" dirty="0" smtClean="0">
              <a:hlinkClick r:id="rId3"/>
            </a:endParaRPr>
          </a:p>
          <a:p>
            <a:r>
              <a:rPr lang="en-US" dirty="0" smtClean="0">
                <a:hlinkClick r:id="rId3"/>
              </a:rPr>
              <a:t>Hackxample: 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github.com/olofd/react-native-signalr</a:t>
            </a:r>
            <a:endParaRPr lang="en-US" dirty="0" smtClean="0"/>
          </a:p>
          <a:p>
            <a:r>
              <a:rPr lang="en-US" dirty="0" smtClean="0"/>
              <a:t>DN app. Converting HTML.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1919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View, Text, Image (</a:t>
            </a:r>
            <a:r>
              <a:rPr lang="en-US" dirty="0" err="1" smtClean="0"/>
              <a:t>UIView</a:t>
            </a:r>
            <a:r>
              <a:rPr lang="en-US" dirty="0" smtClean="0"/>
              <a:t>, </a:t>
            </a:r>
            <a:r>
              <a:rPr lang="en-US" dirty="0" err="1" smtClean="0"/>
              <a:t>UIView</a:t>
            </a:r>
            <a:r>
              <a:rPr lang="en-US" dirty="0" smtClean="0"/>
              <a:t>, </a:t>
            </a:r>
            <a:r>
              <a:rPr lang="en-US" dirty="0" err="1" smtClean="0"/>
              <a:t>UIImage</a:t>
            </a:r>
            <a:r>
              <a:rPr lang="en-US" dirty="0" smtClean="0"/>
              <a:t>).</a:t>
            </a:r>
          </a:p>
          <a:p>
            <a:r>
              <a:rPr lang="en-US" dirty="0" err="1" smtClean="0"/>
              <a:t>Flexbox</a:t>
            </a:r>
            <a:endParaRPr lang="en-US" dirty="0" smtClean="0"/>
          </a:p>
          <a:p>
            <a:r>
              <a:rPr lang="en-US" dirty="0" smtClean="0"/>
              <a:t>CSS-box model.</a:t>
            </a:r>
          </a:p>
          <a:p>
            <a:r>
              <a:rPr lang="en-US" dirty="0" err="1" smtClean="0"/>
              <a:t>Polyfills</a:t>
            </a:r>
            <a:r>
              <a:rPr lang="en-US" dirty="0" smtClean="0"/>
              <a:t> for XHR, </a:t>
            </a:r>
            <a:r>
              <a:rPr lang="en-US" dirty="0" err="1" smtClean="0"/>
              <a:t>Websockets</a:t>
            </a:r>
            <a:r>
              <a:rPr lang="en-US" dirty="0" smtClean="0"/>
              <a:t> etc.</a:t>
            </a:r>
          </a:p>
          <a:p>
            <a:r>
              <a:rPr lang="en-US" dirty="0" err="1" smtClean="0"/>
              <a:t>ReactJS</a:t>
            </a:r>
            <a:r>
              <a:rPr lang="en-US" dirty="0" smtClean="0"/>
              <a:t> surface.</a:t>
            </a:r>
          </a:p>
          <a:p>
            <a:r>
              <a:rPr lang="en-US" dirty="0" smtClean="0"/>
              <a:t>Write your code in ES2015/16.</a:t>
            </a:r>
          </a:p>
        </p:txBody>
      </p:sp>
    </p:spTree>
    <p:extLst>
      <p:ext uri="{BB962C8B-B14F-4D97-AF65-F5344CB8AC3E}">
        <p14:creationId xmlns:p14="http://schemas.microsoft.com/office/powerpoint/2010/main" val="164017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691322"/>
            <a:ext cx="8595360" cy="4819837"/>
          </a:xfrm>
        </p:spPr>
        <p:txBody>
          <a:bodyPr>
            <a:normAutofit/>
          </a:bodyPr>
          <a:lstStyle/>
          <a:p>
            <a:r>
              <a:rPr lang="en-US" dirty="0" smtClean="0"/>
              <a:t>Claim: Creates </a:t>
            </a:r>
            <a:r>
              <a:rPr lang="en-US" dirty="0"/>
              <a:t>faster apps then most native programmers could</a:t>
            </a:r>
            <a:r>
              <a:rPr lang="en-US" dirty="0" smtClean="0"/>
              <a:t>.</a:t>
            </a:r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www.reactnative.com/under-the-hood-of-react-native</a:t>
            </a:r>
            <a:endParaRPr lang="en-US" dirty="0" smtClean="0"/>
          </a:p>
          <a:p>
            <a:r>
              <a:rPr lang="en-US" dirty="0" smtClean="0"/>
              <a:t>Multi-threaded out of the box. Runs 3 threads by default. JS-thread, Shadow thread (UI-calculations) and Main thread (Painting, Animations).</a:t>
            </a:r>
          </a:p>
          <a:p>
            <a:r>
              <a:rPr lang="en-US" dirty="0" smtClean="0"/>
              <a:t>Decodes images on background threads.</a:t>
            </a:r>
          </a:p>
          <a:p>
            <a:r>
              <a:rPr lang="en-US" dirty="0" smtClean="0"/>
              <a:t>Important to know that Native environments often does not offer this.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410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 the box?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691322"/>
            <a:ext cx="8595360" cy="4819837"/>
          </a:xfrm>
        </p:spPr>
        <p:txBody>
          <a:bodyPr>
            <a:normAutofit/>
          </a:bodyPr>
          <a:lstStyle/>
          <a:p>
            <a:r>
              <a:rPr lang="en-US" dirty="0"/>
              <a:t>Wraps most native UI controls for both </a:t>
            </a:r>
            <a:r>
              <a:rPr lang="en-US" dirty="0" smtClean="0"/>
              <a:t>iOS </a:t>
            </a:r>
            <a:r>
              <a:rPr lang="en-US" dirty="0"/>
              <a:t>and </a:t>
            </a:r>
            <a:r>
              <a:rPr lang="en-US" dirty="0" smtClean="0"/>
              <a:t>Android.</a:t>
            </a:r>
          </a:p>
          <a:p>
            <a:r>
              <a:rPr lang="pt-BR" dirty="0" smtClean="0"/>
              <a:t>A </a:t>
            </a:r>
            <a:r>
              <a:rPr lang="en-US" dirty="0" smtClean="0"/>
              <a:t>lot of stuff</a:t>
            </a:r>
            <a:r>
              <a:rPr lang="is-IS" dirty="0" smtClean="0"/>
              <a:t>…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UI </a:t>
            </a:r>
            <a:r>
              <a:rPr lang="en-US" dirty="0"/>
              <a:t>Components such as : </a:t>
            </a:r>
            <a:r>
              <a:rPr lang="en-US" b="1" dirty="0" err="1"/>
              <a:t>ActivityIndicatorIOS</a:t>
            </a:r>
            <a:r>
              <a:rPr lang="en-US" b="1" dirty="0"/>
              <a:t>, </a:t>
            </a:r>
            <a:r>
              <a:rPr lang="en-US" b="1" dirty="0" err="1"/>
              <a:t>DatePickerIOS</a:t>
            </a:r>
            <a:r>
              <a:rPr lang="en-US" b="1" dirty="0"/>
              <a:t>, </a:t>
            </a:r>
            <a:r>
              <a:rPr lang="en-US" b="1" dirty="0" err="1"/>
              <a:t>DrawerLayoutAndroid</a:t>
            </a:r>
            <a:r>
              <a:rPr lang="en-US" b="1" dirty="0"/>
              <a:t>, Image, </a:t>
            </a:r>
            <a:r>
              <a:rPr lang="en-US" b="1" dirty="0" err="1"/>
              <a:t>ListView</a:t>
            </a:r>
            <a:r>
              <a:rPr lang="en-US" b="1" dirty="0"/>
              <a:t>, </a:t>
            </a:r>
            <a:r>
              <a:rPr lang="en-US" b="1" dirty="0" err="1"/>
              <a:t>MapView</a:t>
            </a:r>
            <a:r>
              <a:rPr lang="en-US" b="1" dirty="0"/>
              <a:t>, Modal, Navigator, </a:t>
            </a:r>
            <a:r>
              <a:rPr lang="en-US" b="1" dirty="0" err="1"/>
              <a:t>NavigatorIOS</a:t>
            </a:r>
            <a:r>
              <a:rPr lang="en-US" b="1" dirty="0"/>
              <a:t>, </a:t>
            </a:r>
            <a:r>
              <a:rPr lang="en-US" b="1" dirty="0" err="1"/>
              <a:t>PickerIOS</a:t>
            </a:r>
            <a:r>
              <a:rPr lang="en-US" b="1" dirty="0"/>
              <a:t>, Picker, </a:t>
            </a:r>
            <a:r>
              <a:rPr lang="en-US" b="1" dirty="0" err="1"/>
              <a:t>ProgressBarAndroid</a:t>
            </a:r>
            <a:r>
              <a:rPr lang="en-US" b="1" dirty="0"/>
              <a:t>, </a:t>
            </a:r>
            <a:r>
              <a:rPr lang="en-US" b="1" dirty="0" err="1"/>
              <a:t>ProgressViewIOS</a:t>
            </a:r>
            <a:r>
              <a:rPr lang="en-US" b="1" dirty="0"/>
              <a:t>, </a:t>
            </a:r>
            <a:r>
              <a:rPr lang="en-US" b="1" dirty="0" err="1"/>
              <a:t>RefreshControl</a:t>
            </a:r>
            <a:r>
              <a:rPr lang="en-US" b="1" dirty="0"/>
              <a:t>, </a:t>
            </a:r>
            <a:r>
              <a:rPr lang="en-US" b="1" dirty="0" err="1"/>
              <a:t>ScrollView</a:t>
            </a:r>
            <a:r>
              <a:rPr lang="en-US" b="1" dirty="0"/>
              <a:t>, </a:t>
            </a:r>
            <a:r>
              <a:rPr lang="en-US" b="1" dirty="0" err="1"/>
              <a:t>SegmentedControlIOS</a:t>
            </a:r>
            <a:r>
              <a:rPr lang="en-US" b="1" dirty="0"/>
              <a:t>, </a:t>
            </a:r>
            <a:r>
              <a:rPr lang="en-US" b="1" dirty="0" err="1"/>
              <a:t>SliderIOS</a:t>
            </a:r>
            <a:r>
              <a:rPr lang="en-US" b="1" dirty="0"/>
              <a:t>, </a:t>
            </a:r>
            <a:r>
              <a:rPr lang="en-US" b="1" dirty="0" err="1"/>
              <a:t>StatusBar</a:t>
            </a:r>
            <a:r>
              <a:rPr lang="en-US" b="1" dirty="0"/>
              <a:t>, Switch, </a:t>
            </a:r>
            <a:r>
              <a:rPr lang="en-US" b="1" dirty="0" err="1" smtClean="0"/>
              <a:t>TabBarIOS</a:t>
            </a:r>
            <a:r>
              <a:rPr lang="en-US" b="1" dirty="0" smtClean="0"/>
              <a:t>, </a:t>
            </a:r>
            <a:r>
              <a:rPr lang="en-US" b="1" dirty="0" err="1"/>
              <a:t>TextInput</a:t>
            </a:r>
            <a:r>
              <a:rPr lang="en-US" b="1" dirty="0"/>
              <a:t>, </a:t>
            </a:r>
            <a:r>
              <a:rPr lang="en-US" b="1" dirty="0" err="1"/>
              <a:t>ToolbarAndroid</a:t>
            </a:r>
            <a:r>
              <a:rPr lang="en-US" b="1" dirty="0"/>
              <a:t>, </a:t>
            </a:r>
            <a:r>
              <a:rPr lang="en-US" b="1" dirty="0" err="1"/>
              <a:t>TouchableHighlight</a:t>
            </a:r>
            <a:r>
              <a:rPr lang="en-US" b="1" dirty="0"/>
              <a:t>, </a:t>
            </a:r>
            <a:r>
              <a:rPr lang="en-US" b="1" dirty="0" err="1"/>
              <a:t>TouchableNativeFeedback</a:t>
            </a:r>
            <a:r>
              <a:rPr lang="en-US" b="1" dirty="0"/>
              <a:t>, </a:t>
            </a:r>
            <a:r>
              <a:rPr lang="en-US" b="1" dirty="0" err="1"/>
              <a:t>TouchableOpacity</a:t>
            </a:r>
            <a:r>
              <a:rPr lang="en-US" b="1" dirty="0"/>
              <a:t>, </a:t>
            </a:r>
            <a:r>
              <a:rPr lang="en-US" b="1" dirty="0" err="1" smtClean="0"/>
              <a:t>TouchableWithoutFeedback</a:t>
            </a:r>
            <a:r>
              <a:rPr lang="en-US" b="1" dirty="0" smtClean="0"/>
              <a:t>, </a:t>
            </a:r>
            <a:r>
              <a:rPr lang="en-US" b="1" dirty="0" err="1"/>
              <a:t>ViewPagerAndroid</a:t>
            </a:r>
            <a:r>
              <a:rPr lang="en-US" b="1" dirty="0"/>
              <a:t>, </a:t>
            </a:r>
            <a:r>
              <a:rPr lang="en-US" b="1" dirty="0" err="1" smtClean="0"/>
              <a:t>WebView</a:t>
            </a:r>
            <a:r>
              <a:rPr lang="is-IS" b="1" dirty="0" smtClean="0"/>
              <a:t>….</a:t>
            </a:r>
          </a:p>
          <a:p>
            <a:pPr lvl="1"/>
            <a:endParaRPr lang="is-IS" dirty="0"/>
          </a:p>
          <a:p>
            <a:pPr lvl="1"/>
            <a:r>
              <a:rPr lang="en-US" dirty="0"/>
              <a:t>Device APIs such as: </a:t>
            </a:r>
            <a:r>
              <a:rPr lang="en-US" b="1" dirty="0" err="1"/>
              <a:t>AppRegistry</a:t>
            </a:r>
            <a:r>
              <a:rPr lang="en-US" b="1" dirty="0"/>
              <a:t>, </a:t>
            </a:r>
            <a:r>
              <a:rPr lang="en-US" b="1" dirty="0" err="1"/>
              <a:t>AppState</a:t>
            </a:r>
            <a:r>
              <a:rPr lang="en-US" b="1" dirty="0"/>
              <a:t>, </a:t>
            </a:r>
            <a:r>
              <a:rPr lang="en-US" b="1" dirty="0" err="1"/>
              <a:t>AsyncStorage</a:t>
            </a:r>
            <a:r>
              <a:rPr lang="en-US" b="1" dirty="0"/>
              <a:t>, </a:t>
            </a:r>
            <a:r>
              <a:rPr lang="en-US" b="1" dirty="0" err="1"/>
              <a:t>CameraRoll</a:t>
            </a:r>
            <a:r>
              <a:rPr lang="en-US" b="1" dirty="0"/>
              <a:t>, Clipboard, Dimensions, </a:t>
            </a:r>
            <a:r>
              <a:rPr lang="en-US" b="1" dirty="0" err="1"/>
              <a:t>IntentAndroid</a:t>
            </a:r>
            <a:r>
              <a:rPr lang="en-US" b="1" dirty="0"/>
              <a:t>, Linking, </a:t>
            </a:r>
            <a:r>
              <a:rPr lang="en-US" b="1" dirty="0" err="1"/>
              <a:t>NetInfo</a:t>
            </a:r>
            <a:r>
              <a:rPr lang="en-US" b="1" dirty="0"/>
              <a:t>, </a:t>
            </a:r>
            <a:r>
              <a:rPr lang="en-US" b="1" dirty="0" err="1"/>
              <a:t>PanResponder</a:t>
            </a:r>
            <a:r>
              <a:rPr lang="en-US" b="1" dirty="0"/>
              <a:t>, </a:t>
            </a:r>
            <a:r>
              <a:rPr lang="en-US" b="1" dirty="0" err="1"/>
              <a:t>PixelRatio</a:t>
            </a:r>
            <a:r>
              <a:rPr lang="en-US" b="1" dirty="0"/>
              <a:t>, </a:t>
            </a:r>
            <a:r>
              <a:rPr lang="en-US" b="1" dirty="0" err="1"/>
              <a:t>PushNotificationIOS</a:t>
            </a:r>
            <a:r>
              <a:rPr lang="en-US" b="1" dirty="0"/>
              <a:t>, </a:t>
            </a:r>
            <a:r>
              <a:rPr lang="en-US" b="1" dirty="0" err="1"/>
              <a:t>StatusBarIOS</a:t>
            </a:r>
            <a:r>
              <a:rPr lang="en-US" b="1" dirty="0"/>
              <a:t>, </a:t>
            </a:r>
            <a:r>
              <a:rPr lang="en-US" b="1" dirty="0" smtClean="0"/>
              <a:t>Vibration</a:t>
            </a:r>
          </a:p>
          <a:p>
            <a:pPr lvl="1"/>
            <a:endParaRPr lang="en-US" dirty="0"/>
          </a:p>
          <a:p>
            <a:pPr lvl="1"/>
            <a:r>
              <a:rPr lang="en-US" dirty="0" err="1" smtClean="0"/>
              <a:t>Polyfills</a:t>
            </a:r>
            <a:r>
              <a:rPr lang="en-US" dirty="0" smtClean="0"/>
              <a:t> (Translated web-concepts) such as: </a:t>
            </a:r>
            <a:r>
              <a:rPr lang="en-US" b="1" dirty="0" smtClean="0"/>
              <a:t>Animated</a:t>
            </a:r>
            <a:r>
              <a:rPr lang="en-US" b="1" dirty="0"/>
              <a:t>, </a:t>
            </a:r>
            <a:r>
              <a:rPr lang="en-US" b="1" dirty="0" err="1"/>
              <a:t>StyleSheet</a:t>
            </a:r>
            <a:r>
              <a:rPr lang="en-US" b="1" dirty="0"/>
              <a:t>, </a:t>
            </a:r>
            <a:r>
              <a:rPr lang="en-US" b="1" dirty="0" err="1"/>
              <a:t>Flexbox</a:t>
            </a:r>
            <a:r>
              <a:rPr lang="en-US" b="1" dirty="0"/>
              <a:t>, Geolocation, Network, Timers, Colors</a:t>
            </a:r>
            <a:endParaRPr lang="en-US" b="1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301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Demo!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61872" y="1954924"/>
            <a:ext cx="8718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 smtClean="0"/>
              <a:t>api.nytimes.com</a:t>
            </a:r>
            <a:r>
              <a:rPr lang="en-US" dirty="0" smtClean="0"/>
              <a:t>/svc/</a:t>
            </a:r>
            <a:r>
              <a:rPr lang="en-US" dirty="0" err="1" smtClean="0"/>
              <a:t>topstories</a:t>
            </a:r>
            <a:r>
              <a:rPr lang="en-US" dirty="0" smtClean="0"/>
              <a:t>/v1/</a:t>
            </a:r>
            <a:r>
              <a:rPr lang="en-US" dirty="0" err="1" smtClean="0"/>
              <a:t>business.json?api-key</a:t>
            </a:r>
            <a:r>
              <a:rPr lang="en-US" dirty="0" smtClean="0"/>
              <a:t>=24205a2196d7e932e817ee9e3f0f0e1e:17:74828356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634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and good-to-knows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03131" y="2002221"/>
            <a:ext cx="833995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A huge project. Early releases still. Lot of breakage.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New releases twice a week.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643 issues on </a:t>
            </a:r>
            <a:r>
              <a:rPr lang="en-US" dirty="0" err="1" smtClean="0"/>
              <a:t>github</a:t>
            </a:r>
            <a:r>
              <a:rPr lang="en-US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iOS side of things still ahead of Android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Still important pieces missing: z-index, CSS float, position : fixed</a:t>
            </a:r>
            <a:r>
              <a:rPr lang="en-US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You have to learn the iOS/Android-way, but you get their departments.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71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me, and why I’m here.</a:t>
            </a:r>
          </a:p>
          <a:p>
            <a:r>
              <a:rPr lang="en-US" dirty="0" smtClean="0"/>
              <a:t>What does ’truly native’ mean?</a:t>
            </a:r>
          </a:p>
          <a:p>
            <a:r>
              <a:rPr lang="en-US" dirty="0" smtClean="0"/>
              <a:t>What is React Native and what problems does it solve?</a:t>
            </a:r>
          </a:p>
          <a:p>
            <a:r>
              <a:rPr lang="en-US" dirty="0" smtClean="0"/>
              <a:t>Demo!</a:t>
            </a:r>
          </a:p>
        </p:txBody>
      </p:sp>
    </p:spTree>
    <p:extLst>
      <p:ext uri="{BB962C8B-B14F-4D97-AF65-F5344CB8AC3E}">
        <p14:creationId xmlns:p14="http://schemas.microsoft.com/office/powerpoint/2010/main" val="98975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Competitors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403131" y="2002221"/>
            <a:ext cx="8339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NativeScript</a:t>
            </a:r>
            <a:r>
              <a:rPr lang="en-US" dirty="0" smtClean="0"/>
              <a:t> (Not as strong on layout, not React, not the same size of the community)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19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r>
              <a:rPr lang="is-IS" dirty="0" smtClean="0"/>
              <a:t>…. please!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784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03131" y="2002221"/>
            <a:ext cx="83399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Olof </a:t>
            </a:r>
            <a:r>
              <a:rPr lang="en-US" dirty="0" smtClean="0"/>
              <a:t>Dahlbom</a:t>
            </a:r>
            <a:endParaRPr lang="en-US" dirty="0" smtClean="0"/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Twitter: @</a:t>
            </a:r>
            <a:r>
              <a:rPr lang="en-US" dirty="0" err="1" smtClean="0"/>
              <a:t>olofd</a:t>
            </a:r>
            <a:endParaRPr lang="en-US" dirty="0" smtClean="0"/>
          </a:p>
          <a:p>
            <a:pPr marL="285750" indent="-285750" defTabSz="914400"/>
            <a:r>
              <a:rPr lang="en-US" dirty="0"/>
              <a:t>LinkedIn: Olof </a:t>
            </a:r>
            <a:r>
              <a:rPr lang="en-US" dirty="0" smtClean="0"/>
              <a:t>Dahlbom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 smtClean="0"/>
              <a:t>Mail: </a:t>
            </a:r>
            <a:r>
              <a:rPr lang="en-US" dirty="0" err="1" smtClean="0"/>
              <a:t>olof.dahlbom@me.com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03131" y="3799490"/>
            <a:ext cx="4981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And thanks to </a:t>
            </a:r>
            <a:r>
              <a:rPr lang="en-US" dirty="0" err="1" smtClean="0"/>
              <a:t>Exor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053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Olof Dahlbom, 29 years of age.</a:t>
            </a:r>
          </a:p>
          <a:p>
            <a:r>
              <a:rPr lang="en-US" dirty="0" smtClean="0"/>
              <a:t>Consultant/Web Developer at </a:t>
            </a:r>
            <a:r>
              <a:rPr lang="en-US" dirty="0" err="1" smtClean="0"/>
              <a:t>Netlight</a:t>
            </a:r>
            <a:r>
              <a:rPr lang="en-US" dirty="0" smtClean="0"/>
              <a:t>, works at </a:t>
            </a:r>
            <a:r>
              <a:rPr lang="en-US" dirty="0" err="1" smtClean="0"/>
              <a:t>Dagens</a:t>
            </a:r>
            <a:r>
              <a:rPr lang="en-US" dirty="0" smtClean="0"/>
              <a:t> </a:t>
            </a:r>
            <a:r>
              <a:rPr lang="en-US" dirty="0" err="1" smtClean="0"/>
              <a:t>Nyheter</a:t>
            </a:r>
            <a:r>
              <a:rPr lang="en-US" dirty="0" smtClean="0"/>
              <a:t>.</a:t>
            </a:r>
          </a:p>
          <a:p>
            <a:r>
              <a:rPr lang="en-US" dirty="0"/>
              <a:t>Wrote my first piece of code at </a:t>
            </a:r>
            <a:r>
              <a:rPr lang="en-US" dirty="0" err="1"/>
              <a:t>Systemvetenskapliga</a:t>
            </a:r>
            <a:r>
              <a:rPr lang="en-US" dirty="0"/>
              <a:t> </a:t>
            </a:r>
            <a:r>
              <a:rPr lang="en-US" dirty="0" err="1"/>
              <a:t>programmet</a:t>
            </a:r>
            <a:r>
              <a:rPr lang="en-US" dirty="0"/>
              <a:t> at Uppsala University. Learned C</a:t>
            </a:r>
            <a:r>
              <a:rPr lang="en-US" dirty="0" smtClean="0"/>
              <a:t>#.</a:t>
            </a:r>
          </a:p>
          <a:p>
            <a:r>
              <a:rPr lang="en-US" dirty="0" smtClean="0"/>
              <a:t>First fluid Language: Objective C.</a:t>
            </a:r>
          </a:p>
          <a:p>
            <a:r>
              <a:rPr lang="en-US" dirty="0" smtClean="0"/>
              <a:t>Created great UX on my iPhone</a:t>
            </a:r>
            <a:r>
              <a:rPr lang="is-IS" dirty="0" smtClean="0"/>
              <a:t>…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314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Started ad </a:t>
            </a:r>
            <a:r>
              <a:rPr lang="en-US" dirty="0" err="1"/>
              <a:t>Exor</a:t>
            </a:r>
            <a:r>
              <a:rPr lang="en-US" dirty="0"/>
              <a:t> as a Web </a:t>
            </a:r>
            <a:r>
              <a:rPr lang="en-US" dirty="0" smtClean="0"/>
              <a:t>Developer. </a:t>
            </a:r>
            <a:endParaRPr lang="en-US" dirty="0"/>
          </a:p>
          <a:p>
            <a:r>
              <a:rPr lang="en-US" dirty="0"/>
              <a:t>Fell in love with the Web.</a:t>
            </a:r>
          </a:p>
          <a:p>
            <a:r>
              <a:rPr lang="en-US" dirty="0"/>
              <a:t>The </a:t>
            </a:r>
            <a:r>
              <a:rPr lang="en-US" dirty="0" err="1"/>
              <a:t>hackability</a:t>
            </a:r>
            <a:r>
              <a:rPr lang="en-US" dirty="0"/>
              <a:t> of the Web platform and JS</a:t>
            </a:r>
            <a:r>
              <a:rPr lang="en-US" dirty="0" smtClean="0"/>
              <a:t>. Empowering.</a:t>
            </a:r>
          </a:p>
          <a:p>
            <a:r>
              <a:rPr lang="en-US" dirty="0" smtClean="0"/>
              <a:t>Was able to apply some of my knowledge from APP-development on the web. But it took some time for me to learn the web.</a:t>
            </a:r>
            <a:endParaRPr lang="en-US" dirty="0"/>
          </a:p>
          <a:p>
            <a:r>
              <a:rPr lang="en-US" dirty="0"/>
              <a:t>Wanted to combine these two beautiful technologies.</a:t>
            </a:r>
          </a:p>
          <a:p>
            <a:r>
              <a:rPr lang="en-US" dirty="0"/>
              <a:t>With hybrid applications, I would be </a:t>
            </a:r>
            <a:r>
              <a:rPr lang="en-US" dirty="0" smtClean="0"/>
              <a:t>unstoppable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11208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3" y="0"/>
            <a:ext cx="9692640" cy="1325562"/>
          </a:xfrm>
        </p:spPr>
        <p:txBody>
          <a:bodyPr/>
          <a:lstStyle/>
          <a:p>
            <a:r>
              <a:rPr lang="en-US" dirty="0" smtClean="0"/>
              <a:t>Hybrid mobile apps in my head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7047893"/>
              </p:ext>
            </p:extLst>
          </p:nvPr>
        </p:nvGraphicFramePr>
        <p:xfrm>
          <a:off x="1262063" y="1545021"/>
          <a:ext cx="8594725" cy="47927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612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2063" y="0"/>
            <a:ext cx="9692640" cy="1325562"/>
          </a:xfrm>
        </p:spPr>
        <p:txBody>
          <a:bodyPr/>
          <a:lstStyle/>
          <a:p>
            <a:r>
              <a:rPr lang="en-US" dirty="0" smtClean="0"/>
              <a:t>	 Hybrid mobile apps IRL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9237183"/>
              </p:ext>
            </p:extLst>
          </p:nvPr>
        </p:nvGraphicFramePr>
        <p:xfrm>
          <a:off x="1262063" y="1545021"/>
          <a:ext cx="8594725" cy="47927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0763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does it not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733365"/>
          </a:xfrm>
        </p:spPr>
        <p:txBody>
          <a:bodyPr>
            <a:normAutofit/>
          </a:bodyPr>
          <a:lstStyle/>
          <a:p>
            <a:r>
              <a:rPr lang="en-US" dirty="0" smtClean="0"/>
              <a:t>This is where UX appears and subjectivity comes in to play.</a:t>
            </a:r>
          </a:p>
          <a:p>
            <a:r>
              <a:rPr lang="en-US" dirty="0" smtClean="0"/>
              <a:t>Your experience is created from your expectations.</a:t>
            </a:r>
          </a:p>
          <a:p>
            <a:r>
              <a:rPr lang="en-US" dirty="0" smtClean="0"/>
              <a:t>You bring all of yourself into every experience.</a:t>
            </a:r>
          </a:p>
          <a:p>
            <a:r>
              <a:rPr lang="en-US" dirty="0" smtClean="0"/>
              <a:t>With websites you expect:</a:t>
            </a:r>
          </a:p>
          <a:p>
            <a:pPr lvl="1"/>
            <a:r>
              <a:rPr lang="en-US" b="1" dirty="0" smtClean="0"/>
              <a:t> All UI’s to be custom.</a:t>
            </a:r>
          </a:p>
          <a:p>
            <a:pPr lvl="1"/>
            <a:r>
              <a:rPr lang="en-US" dirty="0" smtClean="0"/>
              <a:t>The entire page to reload when a link is clicked.</a:t>
            </a:r>
          </a:p>
          <a:p>
            <a:pPr lvl="1"/>
            <a:r>
              <a:rPr lang="en-US" dirty="0" smtClean="0"/>
              <a:t>Controls hard to use with fingers.</a:t>
            </a:r>
          </a:p>
          <a:p>
            <a:r>
              <a:rPr lang="en-US" dirty="0"/>
              <a:t>With </a:t>
            </a:r>
            <a:r>
              <a:rPr lang="en-US" dirty="0" smtClean="0"/>
              <a:t>apps you </a:t>
            </a:r>
            <a:r>
              <a:rPr lang="en-US" dirty="0"/>
              <a:t>expect: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To recognize UI-layouts and controls.</a:t>
            </a:r>
            <a:endParaRPr lang="en-US" dirty="0"/>
          </a:p>
          <a:p>
            <a:pPr lvl="1"/>
            <a:r>
              <a:rPr lang="en-US" dirty="0" smtClean="0"/>
              <a:t>A fast and fluid experience.</a:t>
            </a:r>
            <a:endParaRPr lang="en-US" dirty="0"/>
          </a:p>
          <a:p>
            <a:pPr lvl="1"/>
            <a:r>
              <a:rPr lang="en-US" dirty="0" smtClean="0"/>
              <a:t>Rich touch interactions.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61872" y="5813691"/>
            <a:ext cx="86565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Hybrid applications often fall somewhere in between these two experiences and</a:t>
            </a:r>
          </a:p>
          <a:p>
            <a:r>
              <a:rPr lang="en-US" dirty="0" smtClean="0"/>
              <a:t>end up feeling </a:t>
            </a:r>
            <a:r>
              <a:rPr lang="en-US" dirty="0" smtClean="0"/>
              <a:t>awkward.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96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495" y="251692"/>
            <a:ext cx="7899448" cy="9464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is needed in a system to enable great UX?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6196196"/>
              </p:ext>
            </p:extLst>
          </p:nvPr>
        </p:nvGraphicFramePr>
        <p:xfrm>
          <a:off x="255495" y="282052"/>
          <a:ext cx="10838328" cy="4553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55495" y="1186803"/>
            <a:ext cx="2255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(Highly subjective 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4" y="4322739"/>
            <a:ext cx="2151991" cy="14346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725" y="3623719"/>
            <a:ext cx="1890988" cy="28326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245" y="3650435"/>
            <a:ext cx="2168358" cy="284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1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856" y="240394"/>
            <a:ext cx="7899448" cy="94640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What does a native experience imply?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8468528"/>
              </p:ext>
            </p:extLst>
          </p:nvPr>
        </p:nvGraphicFramePr>
        <p:xfrm>
          <a:off x="255495" y="1556135"/>
          <a:ext cx="10838328" cy="45531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55495" y="1186803"/>
            <a:ext cx="2255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(Highly subjective 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36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2188</TotalTime>
  <Words>914</Words>
  <Application>Microsoft Macintosh PowerPoint</Application>
  <PresentationFormat>Widescreen</PresentationFormat>
  <Paragraphs>136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Century Schoolbook</vt:lpstr>
      <vt:lpstr>Wingdings 2</vt:lpstr>
      <vt:lpstr>Arial</vt:lpstr>
      <vt:lpstr>View</vt:lpstr>
      <vt:lpstr>React-Native</vt:lpstr>
      <vt:lpstr>Agenda</vt:lpstr>
      <vt:lpstr>Hi!</vt:lpstr>
      <vt:lpstr>Hi!</vt:lpstr>
      <vt:lpstr>Hybrid mobile apps in my head</vt:lpstr>
      <vt:lpstr>  Hybrid mobile apps IRL</vt:lpstr>
      <vt:lpstr>Why does it not work?</vt:lpstr>
      <vt:lpstr>What is needed in a system to enable great UX?</vt:lpstr>
      <vt:lpstr>What does a native experience imply?</vt:lpstr>
      <vt:lpstr>Progress has been made..</vt:lpstr>
      <vt:lpstr>What is React-Native?</vt:lpstr>
      <vt:lpstr>What is React-Native?</vt:lpstr>
      <vt:lpstr>What problems does it solve?</vt:lpstr>
      <vt:lpstr>Extensibility and Hackability of React Native</vt:lpstr>
      <vt:lpstr>Base API</vt:lpstr>
      <vt:lpstr>Architecture</vt:lpstr>
      <vt:lpstr>What’s in the box?</vt:lpstr>
      <vt:lpstr>Demo!</vt:lpstr>
      <vt:lpstr>Limitations and good-to-knows</vt:lpstr>
      <vt:lpstr>Competitors</vt:lpstr>
      <vt:lpstr>Questions…. please!</vt:lpstr>
      <vt:lpstr>Thanks!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React-Native</dc:title>
  <dc:creator>Olof Dahlbom</dc:creator>
  <cp:lastModifiedBy>Olof Dahlbom</cp:lastModifiedBy>
  <cp:revision>77</cp:revision>
  <dcterms:created xsi:type="dcterms:W3CDTF">2016-03-28T05:39:32Z</dcterms:created>
  <dcterms:modified xsi:type="dcterms:W3CDTF">2016-03-29T23:02:43Z</dcterms:modified>
</cp:coreProperties>
</file>

<file path=docProps/thumbnail.jpeg>
</file>